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4FD4-B01D-4CC5-8B02-451F09CB157F}" type="datetimeFigureOut">
              <a:rPr lang="ko-KR" altLang="en-US" smtClean="0"/>
              <a:t>2009-04-01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4BF-9242-4365-99C5-A239468873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4FD4-B01D-4CC5-8B02-451F09CB157F}" type="datetimeFigureOut">
              <a:rPr lang="ko-KR" altLang="en-US" smtClean="0"/>
              <a:t>2009-04-01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4BF-9242-4365-99C5-A239468873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4FD4-B01D-4CC5-8B02-451F09CB157F}" type="datetimeFigureOut">
              <a:rPr lang="ko-KR" altLang="en-US" smtClean="0"/>
              <a:t>2009-04-01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4BF-9242-4365-99C5-A239468873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4FD4-B01D-4CC5-8B02-451F09CB157F}" type="datetimeFigureOut">
              <a:rPr lang="ko-KR" altLang="en-US" smtClean="0"/>
              <a:t>2009-04-01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4BF-9242-4365-99C5-A239468873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4FD4-B01D-4CC5-8B02-451F09CB157F}" type="datetimeFigureOut">
              <a:rPr lang="ko-KR" altLang="en-US" smtClean="0"/>
              <a:t>2009-04-01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4BF-9242-4365-99C5-A239468873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4FD4-B01D-4CC5-8B02-451F09CB157F}" type="datetimeFigureOut">
              <a:rPr lang="ko-KR" altLang="en-US" smtClean="0"/>
              <a:t>2009-04-01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4BF-9242-4365-99C5-A239468873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4FD4-B01D-4CC5-8B02-451F09CB157F}" type="datetimeFigureOut">
              <a:rPr lang="ko-KR" altLang="en-US" smtClean="0"/>
              <a:t>2009-04-01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4BF-9242-4365-99C5-A239468873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4FD4-B01D-4CC5-8B02-451F09CB157F}" type="datetimeFigureOut">
              <a:rPr lang="ko-KR" altLang="en-US" smtClean="0"/>
              <a:t>2009-04-01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4BF-9242-4365-99C5-A239468873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4FD4-B01D-4CC5-8B02-451F09CB157F}" type="datetimeFigureOut">
              <a:rPr lang="ko-KR" altLang="en-US" smtClean="0"/>
              <a:t>2009-04-01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4BF-9242-4365-99C5-A239468873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4FD4-B01D-4CC5-8B02-451F09CB157F}" type="datetimeFigureOut">
              <a:rPr lang="ko-KR" altLang="en-US" smtClean="0"/>
              <a:t>2009-04-01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4BF-9242-4365-99C5-A239468873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4FD4-B01D-4CC5-8B02-451F09CB157F}" type="datetimeFigureOut">
              <a:rPr lang="ko-KR" altLang="en-US" smtClean="0"/>
              <a:t>2009-04-01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4BF-9242-4365-99C5-A239468873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D4FD4-B01D-4CC5-8B02-451F09CB157F}" type="datetimeFigureOut">
              <a:rPr lang="ko-KR" altLang="en-US" smtClean="0"/>
              <a:t>2009-04-01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BD4BF-9242-4365-99C5-A239468873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2009-04-01T12:05:19Z</dcterms:created>
  <dcterms:modified xsi:type="dcterms:W3CDTF">2009-04-01T12:06:55Z</dcterms:modified>
</cp:coreProperties>
</file>