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A9A0-F572-41FB-84BC-80D9DDE41DEB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416D-1C00-4A28-9C0E-3CFBE0EA5B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9513"/>
            <a:ext cx="9144000" cy="244124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928662" y="1589118"/>
            <a:ext cx="80010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약한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나로강하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게 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가난    한날부하   게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7158" y="3017878"/>
            <a:ext cx="8572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눈먼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날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볼 수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있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게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주내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게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행하셨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142852"/>
            <a:ext cx="3286148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0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약한 나로 강하게</a:t>
            </a:r>
            <a:endParaRPr lang="en-US" altLang="ko-KR" sz="3000" b="1" spc="50" dirty="0" smtClean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2046"/>
            <a:ext cx="9144000" cy="2374275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500034" y="1589118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죽임  당한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어린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양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00034" y="3160754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나 예수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다시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사셨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4618"/>
            <a:ext cx="9144000" cy="265431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00034" y="1306670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죽임   당한 어린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양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00034" y="2803564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예수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다시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사셨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97697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428736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내가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건너야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할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강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거기서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내죄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씻겼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27991" y="3000372"/>
            <a:ext cx="85731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이제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주의 사랑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이 나를 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향해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흐르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8596" y="2857496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구원의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노래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부르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리 예수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자유주셨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36818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00034" y="1428736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깊은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강에서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주   가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나를 일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으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키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도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44732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42844" y="1374804"/>
            <a:ext cx="88583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–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죽임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당한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어린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양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2875002"/>
            <a:ext cx="88583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예수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다시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사셨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64822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85688" y="1395529"/>
            <a:ext cx="88583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-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나죽임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당한 어린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양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688" y="2895727"/>
            <a:ext cx="88583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산나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호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산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나 예수</a:t>
            </a:r>
            <a:r>
              <a:rPr lang="en-US" altLang="ko-K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- 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다시 </a:t>
            </a:r>
            <a:r>
              <a:rPr lang="ko-KR" alt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사셨</a:t>
            </a:r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산돌다솔 L" pitchFamily="50" charset="-127"/>
                <a:ea typeface="산돌다솔 L" pitchFamily="50" charset="-127"/>
              </a:rPr>
              <a:t>  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산돌다솔 L" pitchFamily="50" charset="-127"/>
              <a:ea typeface="산돌다솔 L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358214" y="635795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/7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176</Words>
  <Application>Microsoft Office PowerPoint</Application>
  <PresentationFormat>화면 슬라이드 쇼(4:3)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2010-02-06T02:39:01Z</dcterms:created>
  <dcterms:modified xsi:type="dcterms:W3CDTF">2010-02-07T10:47:19Z</dcterms:modified>
</cp:coreProperties>
</file>