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61" r:id="rId5"/>
    <p:sldId id="258" r:id="rId6"/>
    <p:sldId id="262" r:id="rId7"/>
    <p:sldId id="259" r:id="rId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7A9A0-F572-41FB-84BC-80D9DDE41DEB}" type="datetimeFigureOut">
              <a:rPr lang="ko-KR" altLang="en-US" smtClean="0"/>
              <a:pPr/>
              <a:t>2010-02-07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416D-1C00-4A28-9C0E-3CFBE0EA5BA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7A9A0-F572-41FB-84BC-80D9DDE41DEB}" type="datetimeFigureOut">
              <a:rPr lang="ko-KR" altLang="en-US" smtClean="0"/>
              <a:pPr/>
              <a:t>2010-02-07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416D-1C00-4A28-9C0E-3CFBE0EA5BA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7A9A0-F572-41FB-84BC-80D9DDE41DEB}" type="datetimeFigureOut">
              <a:rPr lang="ko-KR" altLang="en-US" smtClean="0"/>
              <a:pPr/>
              <a:t>2010-02-07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416D-1C00-4A28-9C0E-3CFBE0EA5BA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7A9A0-F572-41FB-84BC-80D9DDE41DEB}" type="datetimeFigureOut">
              <a:rPr lang="ko-KR" altLang="en-US" smtClean="0"/>
              <a:pPr/>
              <a:t>2010-02-07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416D-1C00-4A28-9C0E-3CFBE0EA5BA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7A9A0-F572-41FB-84BC-80D9DDE41DEB}" type="datetimeFigureOut">
              <a:rPr lang="ko-KR" altLang="en-US" smtClean="0"/>
              <a:pPr/>
              <a:t>2010-02-07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416D-1C00-4A28-9C0E-3CFBE0EA5BA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7A9A0-F572-41FB-84BC-80D9DDE41DEB}" type="datetimeFigureOut">
              <a:rPr lang="ko-KR" altLang="en-US" smtClean="0"/>
              <a:pPr/>
              <a:t>2010-02-07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416D-1C00-4A28-9C0E-3CFBE0EA5BA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7A9A0-F572-41FB-84BC-80D9DDE41DEB}" type="datetimeFigureOut">
              <a:rPr lang="ko-KR" altLang="en-US" smtClean="0"/>
              <a:pPr/>
              <a:t>2010-02-07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416D-1C00-4A28-9C0E-3CFBE0EA5BA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7A9A0-F572-41FB-84BC-80D9DDE41DEB}" type="datetimeFigureOut">
              <a:rPr lang="ko-KR" altLang="en-US" smtClean="0"/>
              <a:pPr/>
              <a:t>2010-02-07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416D-1C00-4A28-9C0E-3CFBE0EA5BA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7A9A0-F572-41FB-84BC-80D9DDE41DEB}" type="datetimeFigureOut">
              <a:rPr lang="ko-KR" altLang="en-US" smtClean="0"/>
              <a:pPr/>
              <a:t>2010-02-07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416D-1C00-4A28-9C0E-3CFBE0EA5BA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7A9A0-F572-41FB-84BC-80D9DDE41DEB}" type="datetimeFigureOut">
              <a:rPr lang="ko-KR" altLang="en-US" smtClean="0"/>
              <a:pPr/>
              <a:t>2010-02-07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416D-1C00-4A28-9C0E-3CFBE0EA5BA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7A9A0-F572-41FB-84BC-80D9DDE41DEB}" type="datetimeFigureOut">
              <a:rPr lang="ko-KR" altLang="en-US" smtClean="0"/>
              <a:pPr/>
              <a:t>2010-02-07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416D-1C00-4A28-9C0E-3CFBE0EA5BA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7A9A0-F572-41FB-84BC-80D9DDE41DEB}" type="datetimeFigureOut">
              <a:rPr lang="ko-KR" altLang="en-US" smtClean="0"/>
              <a:pPr/>
              <a:t>2010-02-07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9416D-1C00-4A28-9C0E-3CFBE0EA5BA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928662" y="1428736"/>
            <a:ext cx="8001056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약한</a:t>
            </a:r>
            <a:r>
              <a:rPr lang="en-US" altLang="ko-KR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   </a:t>
            </a:r>
            <a:r>
              <a:rPr lang="ko-KR" altLang="en-US" sz="3000" b="1" spc="50" dirty="0" err="1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나로강하</a:t>
            </a:r>
            <a:r>
              <a:rPr lang="ko-KR" altLang="en-US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게  가난   </a:t>
            </a:r>
            <a:r>
              <a:rPr lang="ko-KR" altLang="en-US" sz="1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ko-KR" altLang="en-US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한날부하   게</a:t>
            </a:r>
            <a:endParaRPr lang="en-US" altLang="ko-KR" sz="3000" b="1" spc="50" dirty="0">
              <a:ln w="3810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500034" y="2857496"/>
            <a:ext cx="8429684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눈먼</a:t>
            </a:r>
            <a:r>
              <a:rPr lang="en-US" altLang="ko-KR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   </a:t>
            </a:r>
            <a:r>
              <a:rPr lang="en-US" altLang="ko-KR" sz="16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ko-KR" altLang="en-US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날 볼 수  </a:t>
            </a:r>
            <a:r>
              <a:rPr lang="ko-KR" altLang="en-US" sz="3000" b="1" spc="50" dirty="0" err="1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있</a:t>
            </a:r>
            <a:r>
              <a:rPr lang="ko-KR" altLang="en-US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게  </a:t>
            </a:r>
            <a:r>
              <a:rPr lang="ko-KR" altLang="en-US" sz="3000" b="1" spc="50" dirty="0" err="1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주내</a:t>
            </a:r>
            <a:r>
              <a:rPr lang="ko-KR" altLang="en-US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ko-KR" altLang="en-US" sz="16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ko-KR" altLang="en-US" sz="3000" b="1" spc="50" dirty="0" err="1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게행하셨네</a:t>
            </a:r>
            <a:endParaRPr lang="en-US" altLang="ko-KR" sz="3000" b="1" spc="50" dirty="0">
              <a:ln w="3810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8358214" y="6357958"/>
            <a:ext cx="56778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1/7</a:t>
            </a:r>
            <a:endParaRPr lang="en-US" altLang="ko-K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0" name="그림 9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59131"/>
            <a:ext cx="9144000" cy="244124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9" descr="그림1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14356"/>
            <a:ext cx="9144000" cy="2374275"/>
          </a:xfrm>
          <a:prstGeom prst="rect">
            <a:avLst/>
          </a:prstGeom>
        </p:spPr>
      </p:pic>
      <p:sp>
        <p:nvSpPr>
          <p:cNvPr id="7" name="직사각형 6"/>
          <p:cNvSpPr/>
          <p:nvPr/>
        </p:nvSpPr>
        <p:spPr>
          <a:xfrm>
            <a:off x="571472" y="1401428"/>
            <a:ext cx="8429684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호</a:t>
            </a:r>
            <a:r>
              <a:rPr lang="en-US" altLang="ko-KR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   </a:t>
            </a:r>
            <a:r>
              <a:rPr lang="ko-KR" altLang="en-US" sz="3000" b="1" spc="50" dirty="0" err="1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산나호</a:t>
            </a:r>
            <a:r>
              <a:rPr lang="ko-KR" altLang="en-US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altLang="ko-KR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 -   </a:t>
            </a:r>
            <a:r>
              <a:rPr lang="ko-KR" altLang="en-US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산 </a:t>
            </a:r>
            <a:r>
              <a:rPr lang="en-US" altLang="ko-KR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– </a:t>
            </a:r>
            <a:r>
              <a:rPr lang="ko-KR" altLang="en-US" sz="3000" b="1" spc="50" dirty="0" err="1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나죽임</a:t>
            </a:r>
            <a:r>
              <a:rPr lang="ko-KR" altLang="en-US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당 한 어린  양</a:t>
            </a:r>
            <a:endParaRPr lang="en-US" altLang="ko-KR" sz="3000" b="1" spc="50" dirty="0">
              <a:ln w="3810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571472" y="2973064"/>
            <a:ext cx="8429684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호</a:t>
            </a:r>
            <a:r>
              <a:rPr lang="en-US" altLang="ko-KR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   </a:t>
            </a:r>
            <a:r>
              <a:rPr lang="ko-KR" altLang="en-US" sz="3000" b="1" spc="50" dirty="0" err="1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산나호</a:t>
            </a:r>
            <a:r>
              <a:rPr lang="ko-KR" altLang="en-US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altLang="ko-KR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 -   </a:t>
            </a:r>
            <a:r>
              <a:rPr lang="ko-KR" altLang="en-US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산 </a:t>
            </a:r>
            <a:r>
              <a:rPr lang="en-US" altLang="ko-KR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– </a:t>
            </a:r>
            <a:r>
              <a:rPr lang="ko-KR" altLang="en-US" sz="3000" b="1" spc="50" dirty="0" err="1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나예수</a:t>
            </a:r>
            <a:r>
              <a:rPr lang="en-US" altLang="ko-KR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   </a:t>
            </a:r>
            <a:r>
              <a:rPr lang="ko-KR" altLang="en-US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다시 </a:t>
            </a:r>
            <a:r>
              <a:rPr lang="ko-KR" altLang="en-US" sz="3000" b="1" spc="50" dirty="0" err="1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사셨</a:t>
            </a:r>
            <a:r>
              <a:rPr lang="ko-KR" altLang="en-US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네</a:t>
            </a:r>
            <a:endParaRPr lang="en-US" altLang="ko-KR" sz="3000" b="1" spc="50" dirty="0">
              <a:ln w="3810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8358214" y="6357958"/>
            <a:ext cx="56778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2/7</a:t>
            </a:r>
            <a:endParaRPr lang="en-US" altLang="ko-K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500034" y="1306670"/>
            <a:ext cx="8429684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호</a:t>
            </a:r>
            <a:r>
              <a:rPr lang="en-US" altLang="ko-KR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   </a:t>
            </a:r>
            <a:r>
              <a:rPr lang="ko-KR" altLang="en-US" sz="3000" b="1" spc="50" dirty="0" err="1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산나</a:t>
            </a:r>
            <a:r>
              <a:rPr lang="ko-KR" altLang="en-US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호</a:t>
            </a:r>
            <a:r>
              <a:rPr lang="en-US" altLang="ko-KR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 -    </a:t>
            </a:r>
            <a:r>
              <a:rPr lang="ko-KR" altLang="en-US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산</a:t>
            </a:r>
            <a:r>
              <a:rPr lang="en-US" altLang="ko-KR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 </a:t>
            </a:r>
            <a:r>
              <a:rPr lang="ko-KR" altLang="en-US" sz="3000" b="1" spc="50" dirty="0" err="1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나죽임</a:t>
            </a:r>
            <a:r>
              <a:rPr lang="ko-KR" altLang="en-US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</a:t>
            </a:r>
            <a:r>
              <a:rPr lang="ko-KR" altLang="en-US" sz="3000" b="1" spc="50" dirty="0" err="1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당한어린</a:t>
            </a:r>
            <a:r>
              <a:rPr lang="ko-KR" altLang="en-US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양</a:t>
            </a:r>
            <a:endParaRPr lang="en-US" altLang="ko-KR" sz="3000" b="1" spc="50" dirty="0">
              <a:ln w="3810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500034" y="2803564"/>
            <a:ext cx="8429684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호</a:t>
            </a:r>
            <a:r>
              <a:rPr lang="en-US" altLang="ko-KR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   </a:t>
            </a:r>
            <a:r>
              <a:rPr lang="ko-KR" altLang="en-US" sz="3000" b="1" spc="50" dirty="0" err="1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산나호</a:t>
            </a:r>
            <a:r>
              <a:rPr lang="en-US" altLang="ko-KR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 -   </a:t>
            </a:r>
            <a:r>
              <a:rPr lang="ko-KR" altLang="en-US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산</a:t>
            </a:r>
            <a:r>
              <a:rPr lang="en-US" altLang="ko-KR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  <a:r>
              <a:rPr lang="en-US" altLang="ko-KR" sz="16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ko-KR" altLang="en-US" sz="3000" b="1" spc="50" dirty="0" err="1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나예수</a:t>
            </a:r>
            <a:r>
              <a:rPr lang="en-US" altLang="ko-KR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   </a:t>
            </a:r>
            <a:r>
              <a:rPr lang="ko-KR" altLang="en-US" sz="3000" b="1" spc="50" dirty="0" err="1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다시사셨</a:t>
            </a:r>
            <a:r>
              <a:rPr lang="ko-KR" altLang="en-US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네</a:t>
            </a:r>
            <a:endParaRPr lang="en-US" altLang="ko-KR" sz="3000" b="1" spc="50" dirty="0">
              <a:ln w="3810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8358214" y="6357958"/>
            <a:ext cx="56778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</a:t>
            </a:r>
            <a:r>
              <a:rPr lang="en-US" altLang="ko-K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/7</a:t>
            </a:r>
            <a:endParaRPr lang="en-US" altLang="ko-K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8" name="그림 7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4618"/>
            <a:ext cx="9144000" cy="265431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 descr="그림2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2918"/>
            <a:ext cx="9144000" cy="2976975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571472" y="1428736"/>
            <a:ext cx="8429684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내가</a:t>
            </a:r>
            <a:r>
              <a:rPr lang="en-US" altLang="ko-KR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   </a:t>
            </a:r>
            <a:r>
              <a:rPr lang="ko-KR" altLang="en-US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건너야 할  강</a:t>
            </a:r>
            <a:r>
              <a:rPr lang="ko-KR" altLang="en-US" sz="16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ko-KR" altLang="en-US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거기서   </a:t>
            </a:r>
            <a:r>
              <a:rPr lang="ko-KR" altLang="en-US" sz="3000" b="1" spc="50" dirty="0" err="1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내죄</a:t>
            </a:r>
            <a:r>
              <a:rPr lang="ko-KR" altLang="en-US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ko-KR" altLang="en-US" sz="3000" b="1" spc="50" dirty="0" err="1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씻겼</a:t>
            </a:r>
            <a:r>
              <a:rPr lang="ko-KR" altLang="en-US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네</a:t>
            </a:r>
            <a:endParaRPr lang="en-US" altLang="ko-KR" sz="3000" b="1" spc="50" dirty="0">
              <a:ln w="3810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500034" y="3000372"/>
            <a:ext cx="8501122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이제</a:t>
            </a:r>
            <a:r>
              <a:rPr lang="ko-KR" altLang="en-US" sz="16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altLang="ko-KR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   </a:t>
            </a:r>
            <a:r>
              <a:rPr lang="ko-KR" altLang="en-US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주의 사랑   이나를  </a:t>
            </a:r>
            <a:r>
              <a:rPr lang="ko-KR" altLang="en-US" sz="16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ko-KR" altLang="en-US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향해</a:t>
            </a:r>
            <a:r>
              <a:rPr lang="ko-KR" altLang="en-US" sz="16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ko-KR" altLang="en-US" sz="3000" b="1" spc="50" dirty="0" err="1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흐르</a:t>
            </a:r>
            <a:r>
              <a:rPr lang="ko-KR" altLang="en-US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네</a:t>
            </a:r>
            <a:endParaRPr lang="en-US" altLang="ko-KR" sz="3000" b="1" spc="50" dirty="0">
              <a:ln w="3810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8358214" y="6357958"/>
            <a:ext cx="56778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</a:t>
            </a:r>
            <a:r>
              <a:rPr lang="en-US" altLang="ko-K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/7</a:t>
            </a:r>
            <a:endParaRPr lang="en-US" altLang="ko-K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500034" y="1428736"/>
            <a:ext cx="8501122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깊은</a:t>
            </a:r>
            <a:r>
              <a:rPr lang="en-US" altLang="ko-KR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    </a:t>
            </a:r>
            <a:r>
              <a:rPr lang="en-US" altLang="ko-KR" sz="14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ko-KR" altLang="en-US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강에서 주  가 나를 일   </a:t>
            </a:r>
            <a:r>
              <a:rPr lang="ko-KR" altLang="en-US" sz="3000" b="1" spc="50" dirty="0" err="1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으키</a:t>
            </a:r>
            <a:r>
              <a:rPr lang="ko-KR" altLang="en-US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ko-KR" altLang="en-US" sz="3000" b="1" spc="50" dirty="0" err="1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셨도</a:t>
            </a:r>
            <a:r>
              <a:rPr lang="ko-KR" altLang="en-US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다</a:t>
            </a:r>
            <a:endParaRPr lang="en-US" altLang="ko-KR" sz="3000" b="1" spc="50" dirty="0">
              <a:ln w="3810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428596" y="2857496"/>
            <a:ext cx="8501122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구원의  노래 </a:t>
            </a:r>
            <a:r>
              <a:rPr lang="ko-KR" altLang="en-US" sz="3000" b="1" spc="50" dirty="0" err="1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부르</a:t>
            </a:r>
            <a:r>
              <a:rPr lang="ko-KR" altLang="en-US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r>
              <a:rPr lang="ko-KR" altLang="en-US" sz="3000" b="1" spc="50" dirty="0" err="1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리예수</a:t>
            </a:r>
            <a:r>
              <a:rPr lang="ko-KR" altLang="en-US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r>
              <a:rPr lang="ko-KR" altLang="en-US" sz="16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ko-KR" altLang="en-US" sz="3000" b="1" spc="50" dirty="0" err="1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자유주셨</a:t>
            </a:r>
            <a:r>
              <a:rPr lang="ko-KR" altLang="en-US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네</a:t>
            </a:r>
            <a:endParaRPr lang="en-US" altLang="ko-KR" sz="3000" b="1" spc="50" dirty="0">
              <a:ln w="3810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8358214" y="6357958"/>
            <a:ext cx="56778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</a:t>
            </a:r>
            <a:r>
              <a:rPr lang="en-US" altLang="ko-K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/7</a:t>
            </a:r>
            <a:endParaRPr lang="en-US" altLang="ko-K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9" name="그림 8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2918"/>
            <a:ext cx="9144000" cy="236818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 descr="그림3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2918"/>
            <a:ext cx="9144000" cy="2447329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142844" y="1374804"/>
            <a:ext cx="8858312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호</a:t>
            </a:r>
            <a:r>
              <a:rPr lang="en-US" altLang="ko-KR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    </a:t>
            </a:r>
            <a:r>
              <a:rPr lang="ko-KR" altLang="en-US" sz="3000" b="1" spc="50" dirty="0" err="1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산나호</a:t>
            </a:r>
            <a:r>
              <a:rPr lang="ko-KR" altLang="en-US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altLang="ko-KR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 -   </a:t>
            </a:r>
            <a:r>
              <a:rPr lang="ko-KR" altLang="en-US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산 </a:t>
            </a:r>
            <a:r>
              <a:rPr lang="en-US" altLang="ko-KR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– </a:t>
            </a:r>
            <a:r>
              <a:rPr lang="ko-KR" altLang="en-US" sz="3000" b="1" spc="50" dirty="0" err="1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나죽임</a:t>
            </a:r>
            <a:r>
              <a:rPr lang="ko-KR" altLang="en-US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당한 어린  양</a:t>
            </a:r>
            <a:endParaRPr lang="en-US" altLang="ko-KR" sz="3000" b="1" spc="50" dirty="0">
              <a:ln w="3810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142844" y="2875002"/>
            <a:ext cx="8858312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호</a:t>
            </a:r>
            <a:r>
              <a:rPr lang="en-US" altLang="ko-KR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    </a:t>
            </a:r>
            <a:r>
              <a:rPr lang="ko-KR" altLang="en-US" sz="3000" b="1" spc="50" dirty="0" err="1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산나호</a:t>
            </a:r>
            <a:r>
              <a:rPr lang="ko-KR" altLang="en-US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altLang="ko-KR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 -   </a:t>
            </a:r>
            <a:r>
              <a:rPr lang="ko-KR" altLang="en-US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산</a:t>
            </a:r>
            <a:r>
              <a:rPr lang="ko-KR" altLang="en-US" sz="16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altLang="ko-KR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– </a:t>
            </a:r>
            <a:r>
              <a:rPr lang="ko-KR" altLang="en-US" sz="3000" b="1" spc="50" dirty="0" err="1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나예수</a:t>
            </a:r>
            <a:r>
              <a:rPr lang="en-US" altLang="ko-KR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 </a:t>
            </a:r>
            <a:r>
              <a:rPr lang="ko-KR" altLang="en-US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r>
              <a:rPr lang="ko-KR" altLang="en-US" sz="16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ko-KR" altLang="en-US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다시 </a:t>
            </a:r>
            <a:r>
              <a:rPr lang="ko-KR" altLang="en-US" sz="3000" b="1" spc="50" dirty="0" err="1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사셨</a:t>
            </a:r>
            <a:r>
              <a:rPr lang="ko-KR" altLang="en-US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r>
              <a:rPr lang="ko-KR" altLang="en-US" sz="16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ko-KR" altLang="en-US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네</a:t>
            </a:r>
            <a:endParaRPr lang="en-US" altLang="ko-KR" sz="3000" b="1" spc="50" dirty="0">
              <a:ln w="3810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8358214" y="6357958"/>
            <a:ext cx="56778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6</a:t>
            </a:r>
            <a:r>
              <a:rPr lang="en-US" altLang="ko-K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/7</a:t>
            </a:r>
            <a:endParaRPr lang="en-US" altLang="ko-K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4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1480"/>
            <a:ext cx="9144000" cy="2648229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285688" y="1395529"/>
            <a:ext cx="8858312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호</a:t>
            </a:r>
            <a:r>
              <a:rPr lang="en-US" altLang="ko-KR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   </a:t>
            </a:r>
            <a:r>
              <a:rPr lang="ko-KR" altLang="en-US" sz="3000" b="1" spc="50" dirty="0" err="1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산나호</a:t>
            </a:r>
            <a:r>
              <a:rPr lang="ko-KR" altLang="en-US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altLang="ko-KR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 -   </a:t>
            </a:r>
            <a:r>
              <a:rPr lang="ko-KR" altLang="en-US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산 </a:t>
            </a:r>
            <a:r>
              <a:rPr lang="en-US" altLang="ko-KR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– </a:t>
            </a:r>
            <a:r>
              <a:rPr lang="ko-KR" altLang="en-US" sz="3000" b="1" spc="50" dirty="0" err="1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나죽임</a:t>
            </a:r>
            <a:r>
              <a:rPr lang="ko-KR" altLang="en-US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당한 어린  양</a:t>
            </a:r>
            <a:endParaRPr lang="en-US" altLang="ko-KR" sz="3000" b="1" spc="50" dirty="0">
              <a:ln w="3810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285688" y="2895727"/>
            <a:ext cx="8858312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호</a:t>
            </a:r>
            <a:r>
              <a:rPr lang="en-US" altLang="ko-KR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  </a:t>
            </a:r>
            <a:r>
              <a:rPr lang="ko-KR" altLang="en-US" sz="3000" b="1" spc="50" dirty="0" err="1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산나호</a:t>
            </a:r>
            <a:r>
              <a:rPr lang="ko-KR" altLang="en-US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altLang="ko-KR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 -  </a:t>
            </a:r>
            <a:r>
              <a:rPr lang="ko-KR" altLang="en-US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산</a:t>
            </a:r>
            <a:r>
              <a:rPr lang="en-US" altLang="ko-KR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 </a:t>
            </a:r>
            <a:r>
              <a:rPr lang="ko-KR" altLang="en-US" sz="3000" b="1" spc="50" dirty="0" err="1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나예수</a:t>
            </a:r>
            <a:r>
              <a:rPr lang="en-US" altLang="ko-KR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 </a:t>
            </a:r>
            <a:r>
              <a:rPr lang="ko-KR" altLang="en-US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다시 </a:t>
            </a:r>
            <a:r>
              <a:rPr lang="ko-KR" altLang="en-US" sz="3000" b="1" spc="50" dirty="0" err="1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사셨</a:t>
            </a:r>
            <a:r>
              <a:rPr lang="ko-KR" altLang="en-US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ko-KR" altLang="en-US" sz="16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ko-KR" altLang="en-US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네</a:t>
            </a:r>
            <a:endParaRPr lang="en-US" altLang="ko-KR" sz="3000" b="1" spc="50" dirty="0">
              <a:ln w="3810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8358214" y="6357958"/>
            <a:ext cx="56778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7</a:t>
            </a:r>
            <a:r>
              <a:rPr lang="en-US" altLang="ko-K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/7</a:t>
            </a:r>
            <a:endParaRPr lang="en-US" altLang="ko-K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153</Words>
  <Application>Microsoft Office PowerPoint</Application>
  <PresentationFormat>화면 슬라이드 쇼(4:3)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8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12</cp:revision>
  <dcterms:created xsi:type="dcterms:W3CDTF">2010-02-06T02:39:01Z</dcterms:created>
  <dcterms:modified xsi:type="dcterms:W3CDTF">2010-02-07T10:31:03Z</dcterms:modified>
</cp:coreProperties>
</file>