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A9A0-F572-41FB-84BC-80D9DDE41DEB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416D-1C00-4A28-9C0E-3CFBE0EA5B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5223403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928662" y="1428736"/>
            <a:ext cx="800105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약한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나로강하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게  가난   </a:t>
            </a:r>
            <a:r>
              <a:rPr lang="ko-KR" altLang="en-US" sz="1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한날부하   게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0034" y="2857496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눈먼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en-US" altLang="ko-KR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날 볼 수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있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게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주내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게행하셨네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71472" y="4214818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당 한 어린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1472" y="5786454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다시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58214" y="6357958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618528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00034" y="1306670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당한어린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00034" y="2735430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altLang="ko-KR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다시사셨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71472" y="4092752"/>
            <a:ext cx="8429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내가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건너야 할  강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거기서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씻겼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0034" y="5664388"/>
            <a:ext cx="850112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이제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주의 사랑   이나를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향해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흐르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58214" y="635795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522340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00034" y="1428736"/>
            <a:ext cx="850112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깊은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</a:t>
            </a:r>
            <a:r>
              <a:rPr lang="en-US" altLang="ko-KR" sz="14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강에서 주  가 나를 일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으키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셨도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96" y="2857496"/>
            <a:ext cx="850112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구원의  노래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부르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리예수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자유주셨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2844" y="4214818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당한 어린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5715016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다시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58214" y="635795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802"/>
            <a:ext cx="9144000" cy="264822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85688" y="2752851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나죽임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당한 어린  양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688" y="4253049"/>
            <a:ext cx="885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호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산나호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- 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산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나예수</a:t>
            </a:r>
            <a:r>
              <a:rPr lang="en-US" altLang="ko-KR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다시 </a:t>
            </a:r>
            <a:r>
              <a:rPr lang="ko-KR" altLang="en-US" sz="3000" b="1" spc="50" dirty="0" err="1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사셨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1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30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네</a:t>
            </a:r>
            <a:endParaRPr lang="en-US" altLang="ko-KR" sz="30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358214" y="635795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150</Words>
  <Application>Microsoft Office PowerPoint</Application>
  <PresentationFormat>화면 슬라이드 쇼(4:3)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10</cp:revision>
  <dcterms:created xsi:type="dcterms:W3CDTF">2010-02-06T02:39:01Z</dcterms:created>
  <dcterms:modified xsi:type="dcterms:W3CDTF">2010-02-07T05:16:21Z</dcterms:modified>
</cp:coreProperties>
</file>