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pPr/>
              <a:t>2010-02-09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pPr/>
              <a:t>2010-02-09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pPr/>
              <a:t>2010-02-09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pPr/>
              <a:t>2010-02-09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pPr/>
              <a:t>2010-02-09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pPr/>
              <a:t>2010-02-09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pPr/>
              <a:t>2010-02-09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pPr/>
              <a:t>2010-02-09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pPr/>
              <a:t>2010-02-09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pPr/>
              <a:t>2010-02-09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pPr/>
              <a:t>2010-02-09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1965F-9AAB-4197-9C20-96B923F2823E}" type="datetimeFigureOut">
              <a:rPr lang="ko-KR" altLang="en-US" smtClean="0"/>
              <a:pPr/>
              <a:t>2010-02-09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E4952-0352-4C40-AC80-BE0A70D840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57158" y="0"/>
            <a:ext cx="10358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약 속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072462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1/6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pic>
        <p:nvPicPr>
          <p:cNvPr id="6" name="그림 5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4" y="785794"/>
            <a:ext cx="8972571" cy="28405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71.jpg"/>
          <p:cNvPicPr>
            <a:picLocks noChangeAspect="1"/>
          </p:cNvPicPr>
          <p:nvPr/>
        </p:nvPicPr>
        <p:blipFill>
          <a:blip r:embed="rId2"/>
          <a:srcRect b="8854"/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072462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pic>
        <p:nvPicPr>
          <p:cNvPr id="5" name="그림 4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4" y="714356"/>
            <a:ext cx="8972571" cy="26942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072462" y="6072206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4" y="571480"/>
            <a:ext cx="8972571" cy="28892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072462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4" y="642918"/>
            <a:ext cx="8972571" cy="29563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072462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4" y="642918"/>
            <a:ext cx="8972571" cy="29624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072462" y="6072206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4" y="901312"/>
            <a:ext cx="8972571" cy="29563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</Words>
  <Application>Microsoft Office PowerPoint</Application>
  <PresentationFormat>화면 슬라이드 쇼(4:3)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5</cp:revision>
  <dcterms:created xsi:type="dcterms:W3CDTF">2010-02-09T10:20:29Z</dcterms:created>
  <dcterms:modified xsi:type="dcterms:W3CDTF">2010-02-09T13:44:33Z</dcterms:modified>
</cp:coreProperties>
</file>