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6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1965F-9AAB-4197-9C20-96B923F2823E}" type="datetimeFigureOut">
              <a:rPr lang="ko-KR" altLang="en-US" smtClean="0"/>
              <a:pPr/>
              <a:t>2010-02-09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357158" y="0"/>
            <a:ext cx="103586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약 속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072462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1/6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pic>
        <p:nvPicPr>
          <p:cNvPr id="6" name="그림 5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785794"/>
            <a:ext cx="8972571" cy="2840501"/>
          </a:xfrm>
          <a:prstGeom prst="rect">
            <a:avLst/>
          </a:prstGeom>
        </p:spPr>
      </p:pic>
      <p:pic>
        <p:nvPicPr>
          <p:cNvPr id="8" name="그림 7" descr="6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7224" y="3714752"/>
            <a:ext cx="2656985" cy="29695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pic>
        <p:nvPicPr>
          <p:cNvPr id="5" name="그림 4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928670"/>
            <a:ext cx="8972571" cy="2694209"/>
          </a:xfrm>
          <a:prstGeom prst="rect">
            <a:avLst/>
          </a:prstGeom>
        </p:spPr>
      </p:pic>
      <p:pic>
        <p:nvPicPr>
          <p:cNvPr id="6" name="그림 5" descr="6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7224" y="3714752"/>
            <a:ext cx="2656985" cy="29695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072462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714356"/>
            <a:ext cx="8972571" cy="2889265"/>
          </a:xfrm>
          <a:prstGeom prst="rect">
            <a:avLst/>
          </a:prstGeom>
        </p:spPr>
      </p:pic>
      <p:pic>
        <p:nvPicPr>
          <p:cNvPr id="6" name="그림 5" descr="6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7224" y="3714752"/>
            <a:ext cx="2656985" cy="29695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072462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pic>
        <p:nvPicPr>
          <p:cNvPr id="3" name="그림 2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785794"/>
            <a:ext cx="8972571" cy="2956316"/>
          </a:xfrm>
          <a:prstGeom prst="rect">
            <a:avLst/>
          </a:prstGeom>
        </p:spPr>
      </p:pic>
      <p:pic>
        <p:nvPicPr>
          <p:cNvPr id="4" name="그림 3" descr="6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7224" y="3714752"/>
            <a:ext cx="2656985" cy="29695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072462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642918"/>
            <a:ext cx="8972571" cy="2962411"/>
          </a:xfrm>
          <a:prstGeom prst="rect">
            <a:avLst/>
          </a:prstGeom>
        </p:spPr>
      </p:pic>
      <p:pic>
        <p:nvPicPr>
          <p:cNvPr id="4" name="그림 3" descr="6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7224" y="3714752"/>
            <a:ext cx="2656985" cy="29695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072462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pic>
        <p:nvPicPr>
          <p:cNvPr id="3" name="그림 2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901312"/>
            <a:ext cx="8972571" cy="2956316"/>
          </a:xfrm>
          <a:prstGeom prst="rect">
            <a:avLst/>
          </a:prstGeom>
        </p:spPr>
      </p:pic>
      <p:pic>
        <p:nvPicPr>
          <p:cNvPr id="4" name="그림 3" descr="6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7224" y="3714752"/>
            <a:ext cx="2656985" cy="29695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</Words>
  <Application>Microsoft Office PowerPoint</Application>
  <PresentationFormat>화면 슬라이드 쇼(4:3)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4</cp:revision>
  <dcterms:created xsi:type="dcterms:W3CDTF">2010-02-09T10:20:29Z</dcterms:created>
  <dcterms:modified xsi:type="dcterms:W3CDTF">2010-02-09T13:36:25Z</dcterms:modified>
</cp:coreProperties>
</file>