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1035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약 속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81827"/>
            <a:ext cx="8960380" cy="58943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81827"/>
            <a:ext cx="8960380" cy="58943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2010-02-09T10:20:29Z</dcterms:created>
  <dcterms:modified xsi:type="dcterms:W3CDTF">2010-02-09T13:27:22Z</dcterms:modified>
</cp:coreProperties>
</file>