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965F-9AAB-4197-9C20-96B923F2823E}" type="datetimeFigureOut">
              <a:rPr lang="ko-KR" altLang="en-US" smtClean="0"/>
              <a:pPr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57158" y="0"/>
            <a:ext cx="10358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약 속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00689"/>
            <a:ext cx="8960380" cy="56566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481827"/>
            <a:ext cx="8960380" cy="58943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481827"/>
            <a:ext cx="8960380" cy="58943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2010-02-09T10:20:29Z</dcterms:created>
  <dcterms:modified xsi:type="dcterms:W3CDTF">2010-02-09T13:27:22Z</dcterms:modified>
</cp:coreProperties>
</file>