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ED41-AF88-415D-9A20-9E9E2ABB6EC9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C8F94-59D0-4068-8909-5A59CB989B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2009-08-03T04:46:57Z</dcterms:created>
  <dcterms:modified xsi:type="dcterms:W3CDTF">2009-08-03T04:48:54Z</dcterms:modified>
</cp:coreProperties>
</file>