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59" r:id="rId7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0562E-B821-496A-8B16-59471B27D166}" type="datetimeFigureOut">
              <a:rPr lang="ko-KR" altLang="en-US"/>
              <a:pPr>
                <a:defRPr/>
              </a:pPr>
              <a:t>2010-11-08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1B124-B668-4D62-8B53-2139D51F142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E6523-B7A0-4443-8C21-20E0A975ACAE}" type="datetimeFigureOut">
              <a:rPr lang="ko-KR" altLang="en-US"/>
              <a:pPr>
                <a:defRPr/>
              </a:pPr>
              <a:t>2010-11-08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665A6-13AD-4874-A7A6-1FB66FEB5B5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A4033-86D4-43DA-8E40-05B13949A968}" type="datetimeFigureOut">
              <a:rPr lang="ko-KR" altLang="en-US"/>
              <a:pPr>
                <a:defRPr/>
              </a:pPr>
              <a:t>2010-11-08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36778-D9DF-4D2A-980E-DB0A41F0BBD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2DB22-7A21-412F-9F7A-370E748ADC65}" type="datetimeFigureOut">
              <a:rPr lang="ko-KR" altLang="en-US"/>
              <a:pPr>
                <a:defRPr/>
              </a:pPr>
              <a:t>2010-11-08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0199A-AE5F-4813-A623-143D8A337B9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51928-25D3-4AE4-99AA-E0524BA76FEC}" type="datetimeFigureOut">
              <a:rPr lang="ko-KR" altLang="en-US"/>
              <a:pPr>
                <a:defRPr/>
              </a:pPr>
              <a:t>2010-11-08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3C1E3-E8AF-4922-95EC-F8DB47FCEB1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947D3-835F-4EE0-9043-2CE14720C840}" type="datetimeFigureOut">
              <a:rPr lang="ko-KR" altLang="en-US"/>
              <a:pPr>
                <a:defRPr/>
              </a:pPr>
              <a:t>2010-11-08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50602-6DE2-41AB-AA6E-3FD96D91F3A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2E712-762A-4C9D-B0DF-4DF1F41C0903}" type="datetimeFigureOut">
              <a:rPr lang="ko-KR" altLang="en-US"/>
              <a:pPr>
                <a:defRPr/>
              </a:pPr>
              <a:t>2010-11-08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BB322-C707-48C9-A179-A70D4D3A1C1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4F0E2D-B9A2-4732-8B54-0A696B89C1E8}" type="datetimeFigureOut">
              <a:rPr lang="ko-KR" altLang="en-US"/>
              <a:pPr>
                <a:defRPr/>
              </a:pPr>
              <a:t>2010-11-08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F5FC7-398D-406E-AC13-21B3BF542D3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3228B-3374-4914-B41A-3DCF0C99CC59}" type="datetimeFigureOut">
              <a:rPr lang="ko-KR" altLang="en-US"/>
              <a:pPr>
                <a:defRPr/>
              </a:pPr>
              <a:t>2010-11-08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CD557-1479-4958-900F-4E952BF2F58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4FE0A-1F3C-4D3B-B93E-8FC1AC81775B}" type="datetimeFigureOut">
              <a:rPr lang="ko-KR" altLang="en-US"/>
              <a:pPr>
                <a:defRPr/>
              </a:pPr>
              <a:t>2010-11-08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22558-1378-4CF2-AD9A-D8B3A039E79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11AB09-F58F-4C88-9E0A-B779F8C10F79}" type="datetimeFigureOut">
              <a:rPr lang="ko-KR" altLang="en-US"/>
              <a:pPr>
                <a:defRPr/>
              </a:pPr>
              <a:t>2010-11-08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80F00-8CFE-4A0E-932C-6EA0BB885D7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DD64B9A-A36E-4003-844E-0B35BC7B96D4}" type="datetimeFigureOut">
              <a:rPr lang="ko-KR" altLang="en-US"/>
              <a:pPr>
                <a:defRPr/>
              </a:pPr>
              <a:t>2010-11-08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6724814-9B5E-442B-908F-5FBE1E746E0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247248" y="2173288"/>
            <a:ext cx="67425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너 </a:t>
            </a:r>
            <a:r>
              <a:rPr kumimoji="0" lang="ko-KR" alt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는      </a:t>
            </a:r>
            <a:r>
              <a:rPr kumimoji="0" lang="ko-KR" alt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담장넘어로뻗은나무</a:t>
            </a:r>
            <a:r>
              <a:rPr kumimoji="0" lang="en-US" altLang="ko-KR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-</a:t>
            </a:r>
            <a:endParaRPr kumimoji="0" lang="en-US" altLang="ko-KR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228600">
                  <a:srgbClr val="FFFFFF"/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081088" y="4120226"/>
            <a:ext cx="77460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가지에  푸른</a:t>
            </a:r>
            <a:r>
              <a:rPr kumimoji="0" lang="en-US" altLang="ko-KR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-</a:t>
            </a:r>
            <a:r>
              <a:rPr kumimoji="0" lang="ko-KR" alt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열매처럼</a:t>
            </a:r>
            <a:r>
              <a:rPr kumimoji="0" lang="en-US" altLang="ko-KR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- </a:t>
            </a:r>
            <a:r>
              <a:rPr kumimoji="0" lang="en-US" altLang="ko-KR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  </a:t>
            </a:r>
            <a:r>
              <a:rPr kumimoji="0" lang="ko-KR" alt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하나님의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248025" y="339725"/>
            <a:ext cx="2622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600" b="1" spc="50" dirty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야곱의 축복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7705725" y="5921375"/>
            <a:ext cx="9636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1-6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057275" y="2097088"/>
            <a:ext cx="755847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- </a:t>
            </a:r>
            <a:r>
              <a:rPr kumimoji="0" lang="en-US" altLang="ko-KR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 </a:t>
            </a:r>
            <a:r>
              <a:rPr kumimoji="0" lang="ko-KR" alt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귀한축복</a:t>
            </a:r>
            <a:r>
              <a:rPr kumimoji="0" lang="en-US" altLang="ko-KR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-</a:t>
            </a:r>
            <a:r>
              <a:rPr kumimoji="0" lang="ko-KR" alt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이</a:t>
            </a:r>
            <a:r>
              <a:rPr kumimoji="0" lang="en-US" altLang="ko-KR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- </a:t>
            </a:r>
            <a:r>
              <a:rPr kumimoji="0" lang="ko-KR" alt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삶에</a:t>
            </a:r>
            <a:r>
              <a:rPr kumimoji="0" lang="en-US" altLang="ko-KR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- </a:t>
            </a:r>
            <a:r>
              <a:rPr kumimoji="0" lang="ko-KR" alt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가득히</a:t>
            </a:r>
            <a:r>
              <a:rPr kumimoji="0" lang="en-US" altLang="ko-KR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-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030288" y="4191664"/>
            <a:ext cx="397095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넘쳐날거야</a:t>
            </a:r>
            <a:r>
              <a:rPr kumimoji="0" lang="en-US" altLang="ko-KR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-    </a:t>
            </a:r>
            <a:r>
              <a:rPr kumimoji="0" lang="ko-KR" alt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너</a:t>
            </a:r>
            <a:endParaRPr kumimoji="0" lang="ko-KR" alt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228600">
                  <a:srgbClr val="FFFFFF"/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7705725" y="5921375"/>
            <a:ext cx="9636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2-6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214414" y="2173288"/>
            <a:ext cx="705674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너 </a:t>
            </a:r>
            <a:r>
              <a:rPr kumimoji="0" lang="ko-KR" alt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는      </a:t>
            </a:r>
            <a:r>
              <a:rPr kumimoji="0" lang="ko-KR" alt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어떤시련이와도</a:t>
            </a:r>
            <a:r>
              <a:rPr kumimoji="0" lang="ko-KR" alt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 능히</a:t>
            </a:r>
            <a:r>
              <a:rPr kumimoji="0" lang="en-US" altLang="ko-KR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-</a:t>
            </a:r>
            <a:endParaRPr kumimoji="0" lang="en-US" altLang="ko-KR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228600">
                  <a:srgbClr val="FFFFFF"/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928662" y="4191664"/>
            <a:ext cx="790312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이겨 </a:t>
            </a:r>
            <a:r>
              <a:rPr kumimoji="0" lang="ko-KR" alt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낼  강한</a:t>
            </a:r>
            <a:r>
              <a:rPr kumimoji="0" lang="en-US" altLang="ko-KR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- </a:t>
            </a:r>
            <a:r>
              <a:rPr kumimoji="0" lang="ko-KR" alt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팔이있어</a:t>
            </a:r>
            <a:r>
              <a:rPr kumimoji="0" lang="en-US" altLang="ko-KR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- </a:t>
            </a:r>
            <a:r>
              <a:rPr kumimoji="0" lang="en-US" altLang="ko-KR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 </a:t>
            </a:r>
            <a:r>
              <a:rPr kumimoji="0" lang="ko-KR" alt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전능하신</a:t>
            </a:r>
            <a:endParaRPr kumimoji="0" lang="ko-KR" alt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228600">
                  <a:srgbClr val="FFFFFF"/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7705725" y="5921375"/>
            <a:ext cx="9636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3-6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988259" y="2097088"/>
            <a:ext cx="755847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-  </a:t>
            </a:r>
            <a:r>
              <a:rPr kumimoji="0" lang="ko-KR" alt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하나님께</a:t>
            </a:r>
            <a:r>
              <a:rPr kumimoji="0" lang="en-US" altLang="ko-KR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-</a:t>
            </a:r>
            <a:r>
              <a:rPr kumimoji="0" lang="ko-KR" alt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서</a:t>
            </a:r>
            <a:r>
              <a:rPr kumimoji="0" lang="en-US" altLang="ko-KR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-  </a:t>
            </a:r>
            <a:r>
              <a:rPr kumimoji="0" lang="ko-KR" alt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너와</a:t>
            </a:r>
            <a:r>
              <a:rPr kumimoji="0" lang="en-US" altLang="ko-KR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- </a:t>
            </a:r>
            <a:r>
              <a:rPr kumimoji="0" lang="ko-KR" alt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언제나</a:t>
            </a:r>
            <a:r>
              <a:rPr kumimoji="0" lang="en-US" altLang="ko-KR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-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5003505" y="3997115"/>
            <a:ext cx="328006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함께하시니</a:t>
            </a:r>
            <a:r>
              <a:rPr kumimoji="0" lang="en-US" altLang="ko-KR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--</a:t>
            </a:r>
            <a:endParaRPr kumimoji="0" lang="en-US" altLang="ko-KR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228600">
                  <a:srgbClr val="FFFFFF"/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7705725" y="5921375"/>
            <a:ext cx="9636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4-6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939114" y="2071678"/>
            <a:ext cx="79944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600" b="1" spc="-30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너는하나님의사람</a:t>
            </a:r>
            <a:r>
              <a:rPr kumimoji="0" lang="ko-KR" altLang="en-US" sz="3600" b="1" spc="-3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 </a:t>
            </a:r>
            <a:r>
              <a:rPr kumimoji="0" lang="ko-KR" altLang="en-US" sz="3600" b="1" spc="-3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 </a:t>
            </a:r>
            <a:r>
              <a:rPr kumimoji="0" lang="ko-KR" altLang="en-US" sz="3600" b="1" spc="-30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아름다운하나님의사람</a:t>
            </a:r>
            <a:endParaRPr kumimoji="0" lang="ko-KR" altLang="en-US" sz="3600" b="1" spc="-30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228600">
                  <a:srgbClr val="FFFFFF"/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778895" y="4000504"/>
            <a:ext cx="79159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600" b="1" spc="-30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나를널위해</a:t>
            </a:r>
            <a:r>
              <a:rPr kumimoji="0" lang="en-US" altLang="ko-KR" sz="3600" b="1" spc="-3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 </a:t>
            </a:r>
            <a:r>
              <a:rPr kumimoji="0" lang="ko-KR" altLang="en-US" sz="3600" b="1" spc="-3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기도하며</a:t>
            </a:r>
            <a:r>
              <a:rPr kumimoji="0" lang="en-US" altLang="ko-KR" sz="3600" b="1" spc="-3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  </a:t>
            </a:r>
            <a:r>
              <a:rPr kumimoji="0" lang="ko-KR" altLang="en-US" sz="3600" b="1" spc="-30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네길을</a:t>
            </a:r>
            <a:r>
              <a:rPr kumimoji="0" lang="ko-KR" altLang="en-US" sz="3600" b="1" spc="-3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   </a:t>
            </a:r>
            <a:r>
              <a:rPr kumimoji="0" lang="ko-KR" altLang="en-US" sz="3600" b="1" spc="-30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축복할꺼야</a:t>
            </a:r>
            <a:endParaRPr kumimoji="0" lang="ko-KR" altLang="en-US" sz="3600" b="1" spc="-30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228600">
                  <a:srgbClr val="FFFFFF"/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7705725" y="5921375"/>
            <a:ext cx="9636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5-6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217004" y="2071678"/>
            <a:ext cx="7353295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400" b="1" spc="-50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너는하나님의선물</a:t>
            </a:r>
            <a:r>
              <a:rPr kumimoji="0" lang="ko-KR" altLang="en-US" sz="3400" b="1" spc="-5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   사랑스런 </a:t>
            </a:r>
            <a:r>
              <a:rPr kumimoji="0" lang="ko-KR" altLang="en-US" sz="3400" b="1" spc="-50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하나님의열매</a:t>
            </a:r>
            <a:r>
              <a:rPr kumimoji="0" lang="en-US" altLang="ko-KR" sz="3400" b="1" spc="-5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-</a:t>
            </a:r>
            <a:endParaRPr kumimoji="0" lang="ko-KR" altLang="en-US" sz="3400" b="1" spc="-50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228600">
                  <a:srgbClr val="FFFFFF"/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080571" y="4191664"/>
            <a:ext cx="7095212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400" b="1" spc="-50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주의품에꽃피운</a:t>
            </a:r>
            <a:r>
              <a:rPr kumimoji="0" lang="ko-KR" altLang="en-US" sz="3400" b="1" spc="-5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  </a:t>
            </a:r>
            <a:r>
              <a:rPr kumimoji="0" lang="ko-KR" altLang="en-US" sz="3400" b="1" spc="-5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          </a:t>
            </a:r>
            <a:r>
              <a:rPr kumimoji="0" lang="ko-KR" altLang="en-US" sz="3400" b="1" spc="-50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나무가되어줘</a:t>
            </a:r>
            <a:r>
              <a:rPr kumimoji="0" lang="ko-KR" altLang="en-US" sz="3400" b="1" spc="-5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 </a:t>
            </a:r>
            <a:r>
              <a:rPr kumimoji="0" lang="en-US" altLang="ko-KR" sz="3400" b="1" spc="-5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-   </a:t>
            </a:r>
            <a:r>
              <a:rPr kumimoji="0" lang="ko-KR" altLang="en-US" sz="3400" b="1" spc="-5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    </a:t>
            </a:r>
            <a:r>
              <a:rPr kumimoji="0" lang="en-US" altLang="ko-KR" sz="3400" b="1" spc="-5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-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7705725" y="5921375"/>
            <a:ext cx="9636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6-6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67</Words>
  <Application>Microsoft Office PowerPoint</Application>
  <PresentationFormat>화면 슬라이드 쇼(4:3)</PresentationFormat>
  <Paragraphs>19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1" baseType="lpstr">
      <vt:lpstr>굴림</vt:lpstr>
      <vt:lpstr>Arial</vt:lpstr>
      <vt:lpstr>맑은 고딕</vt:lpstr>
      <vt:lpstr>HY견고딕</vt:lpstr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코리아로터리서비스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김경민</dc:creator>
  <cp:lastModifiedBy>김경민</cp:lastModifiedBy>
  <cp:revision>5</cp:revision>
  <dcterms:created xsi:type="dcterms:W3CDTF">2008-08-04T11:00:14Z</dcterms:created>
  <dcterms:modified xsi:type="dcterms:W3CDTF">2010-11-08T07:28:11Z</dcterms:modified>
</cp:coreProperties>
</file>