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2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0562E-B821-496A-8B16-59471B27D166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B124-B668-4D62-8B53-2139D51F14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6523-B7A0-4443-8C21-20E0A975ACAE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65A6-13AD-4874-A7A6-1FB66FEB5B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A4033-86D4-43DA-8E40-05B13949A968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6778-D9DF-4D2A-980E-DB0A41F0BB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DB22-7A21-412F-9F7A-370E748ADC65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0199A-AE5F-4813-A623-143D8A337B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1928-25D3-4AE4-99AA-E0524BA76FEC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3C1E3-E8AF-4922-95EC-F8DB47FCEB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947D3-835F-4EE0-9043-2CE14720C840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0602-6DE2-41AB-AA6E-3FD96D91F3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E712-762A-4C9D-B0DF-4DF1F41C0903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B322-C707-48C9-A179-A70D4D3A1C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0E2D-B9A2-4732-8B54-0A696B89C1E8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F5FC7-398D-406E-AC13-21B3BF542D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228B-3374-4914-B41A-3DCF0C99CC59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CD557-1479-4958-900F-4E952BF2F5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FE0A-1F3C-4D3B-B93E-8FC1AC81775B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22558-1378-4CF2-AD9A-D8B3A039E7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AB09-F58F-4C88-9E0A-B779F8C10F79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0F00-8CFE-4A0E-932C-6EA0BB885D7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D64B9A-A36E-4003-844E-0B35BC7B96D4}" type="datetimeFigureOut">
              <a:rPr lang="ko-KR" altLang="en-US"/>
              <a:pPr>
                <a:defRPr/>
              </a:pPr>
              <a:t>9/6/11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6724814-9B5E-442B-908F-5FBE1E746E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47248" y="2173288"/>
            <a:ext cx="67425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 는     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담장넘어로뻗은나무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81088" y="4120226"/>
            <a:ext cx="77460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가지에  푸른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열매처럼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하나님의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48025" y="339725"/>
            <a:ext cx="262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야곱의 축복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1-6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7275" y="2097088"/>
            <a:ext cx="7558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귀한축복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삶에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가득히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30288" y="4191664"/>
            <a:ext cx="3970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넘쳐날거야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2-6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14414" y="2173288"/>
            <a:ext cx="7056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 는     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어떤시련이와도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능히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28662" y="4191664"/>
            <a:ext cx="79031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이겨 낼  강한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팔이있어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전능하신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3-6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88259" y="2097088"/>
            <a:ext cx="7558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하나님께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서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너와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</a:t>
            </a: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언제나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003505" y="3997115"/>
            <a:ext cx="32800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함께하시니</a:t>
            </a:r>
            <a:r>
              <a:rPr kumimoji="0" lang="en-US" altLang="ko-K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--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4-6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39114" y="2071678"/>
            <a:ext cx="7994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너는하나님의사람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아름다운하나님의사람</a:t>
            </a:r>
            <a:endParaRPr kumimoji="0" lang="ko-KR" altLang="en-US" sz="3600" b="1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78895" y="4000504"/>
            <a:ext cx="791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나를널위해</a:t>
            </a:r>
            <a:r>
              <a:rPr kumimoji="0" lang="en-US" altLang="ko-KR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기도하며</a:t>
            </a:r>
            <a:r>
              <a:rPr kumimoji="0" lang="en-US" altLang="ko-KR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네길을</a:t>
            </a:r>
            <a:r>
              <a:rPr kumimoji="0" lang="ko-KR" altLang="en-US" sz="36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</a:t>
            </a:r>
            <a:r>
              <a:rPr kumimoji="0" lang="ko-KR" altLang="en-US" sz="3600" b="1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축복할꺼야</a:t>
            </a:r>
            <a:endParaRPr kumimoji="0" lang="ko-KR" altLang="en-US" sz="3600" b="1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5-6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17004" y="2071678"/>
            <a:ext cx="735329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너는하나님의선물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사랑스런 </a:t>
            </a: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하나님의열매</a:t>
            </a:r>
            <a:r>
              <a:rPr kumimoji="0" lang="en-US" altLang="ko-KR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endParaRPr kumimoji="0" lang="ko-KR" altLang="en-US" sz="3400" b="1" spc="-5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80571" y="4191664"/>
            <a:ext cx="709521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주의품에꽃피운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kumimoji="0" lang="ko-KR" altLang="en-US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       </a:t>
            </a:r>
            <a:r>
              <a:rPr kumimoji="0" lang="ko-KR" altLang="en-US" sz="34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나무가되어줘</a:t>
            </a:r>
            <a:r>
              <a:rPr kumimoji="0" lang="ko-KR" altLang="en-US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kumimoji="0" lang="en-US" altLang="ko-KR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   </a:t>
            </a:r>
            <a:r>
              <a:rPr kumimoji="0" lang="ko-KR" altLang="en-US" sz="34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  </a:t>
            </a:r>
            <a:r>
              <a:rPr kumimoji="0" lang="en-US" altLang="ko-KR" sz="34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05725" y="5921375"/>
            <a:ext cx="963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6-6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80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코리아로터리서비스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J Choi</cp:lastModifiedBy>
  <cp:revision>5</cp:revision>
  <dcterms:created xsi:type="dcterms:W3CDTF">2008-08-04T11:00:14Z</dcterms:created>
  <dcterms:modified xsi:type="dcterms:W3CDTF">2011-09-07T02:40:15Z</dcterms:modified>
</cp:coreProperties>
</file>