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52" autoAdjust="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BF0B64F-040A-4A3B-AF9E-88DEBA8BCCF8}" type="datetimeFigureOut">
              <a:rPr lang="ko-KR" altLang="en-US"/>
              <a:pPr>
                <a:defRPr/>
              </a:pPr>
              <a:t>2010-10-20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D45076D4-5ABD-427A-B329-AC7CBDB5D8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C034A99-C92D-4C91-9AE6-FF68146F5849}" type="datetimeFigureOut">
              <a:rPr lang="ko-KR" altLang="en-US"/>
              <a:pPr>
                <a:defRPr/>
              </a:pPr>
              <a:t>2010-10-20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E572C26-A7D9-4C83-8218-168246433FA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44EEA01-2FAF-4292-B9AE-D5ABE9654F05}" type="datetimeFigureOut">
              <a:rPr lang="ko-KR" altLang="en-US"/>
              <a:pPr>
                <a:defRPr/>
              </a:pPr>
              <a:t>2010-10-20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EE6B2B7-94E7-418F-A031-7D08856F67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2F09A82-65A1-4D3E-A407-182E2D451FF3}" type="datetimeFigureOut">
              <a:rPr lang="ko-KR" altLang="en-US"/>
              <a:pPr>
                <a:defRPr/>
              </a:pPr>
              <a:t>2010-10-20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061DEEB8-E3AA-4CE0-BA20-E114227FAA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F588A81-D9CE-45AC-A48D-A964EBC7FC72}" type="datetimeFigureOut">
              <a:rPr lang="ko-KR" altLang="en-US"/>
              <a:pPr>
                <a:defRPr/>
              </a:pPr>
              <a:t>2010-10-20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C1328EB-3FDB-4A96-973B-8A821B5E4C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6AC51FD9-116E-4C57-87A7-8798F9A97D8F}" type="datetimeFigureOut">
              <a:rPr lang="ko-KR" altLang="en-US"/>
              <a:pPr>
                <a:defRPr/>
              </a:pPr>
              <a:t>2010-10-20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A313FD0-55D3-47D4-A0AD-AE00B76668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B493DA4E-DACC-4911-B4D2-8412CB9DF89E}" type="datetimeFigureOut">
              <a:rPr lang="ko-KR" altLang="en-US"/>
              <a:pPr>
                <a:defRPr/>
              </a:pPr>
              <a:t>2010-10-20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3DAB67B-6A18-442E-A747-F4024E22A3E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49AD628A-96CC-457B-9A74-97C038486009}" type="datetimeFigureOut">
              <a:rPr lang="ko-KR" altLang="en-US"/>
              <a:pPr>
                <a:defRPr/>
              </a:pPr>
              <a:t>2010-10-20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8AA297F6-7D39-4584-94A1-21012B5B8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F912A305-078B-451B-B2E5-79468089230C}" type="datetimeFigureOut">
              <a:rPr lang="ko-KR" altLang="en-US"/>
              <a:pPr>
                <a:defRPr/>
              </a:pPr>
              <a:t>2010-10-20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A2F4159-3BC1-43DA-8098-CBB59B0F754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A6DAA80A-5368-42C3-8B8A-3AC3BA5DD8C6}" type="datetimeFigureOut">
              <a:rPr lang="ko-KR" altLang="en-US"/>
              <a:pPr>
                <a:defRPr/>
              </a:pPr>
              <a:t>2010-10-20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9153D713-24BC-471C-97D1-0A1BB5071EC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20EF0116-3927-420A-A324-A8D533ADD945}" type="datetimeFigureOut">
              <a:rPr lang="ko-KR" altLang="en-US"/>
              <a:pPr>
                <a:defRPr/>
              </a:pPr>
              <a:t>2010-10-20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8AC20536-A038-40EA-8A1F-1B9F301AAD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%EC%82%AC%EC%A7%841602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6350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2"/>
          <a:srcRect b="60043"/>
          <a:stretch>
            <a:fillRect/>
          </a:stretch>
        </p:blipFill>
        <p:spPr>
          <a:xfrm>
            <a:off x="214282" y="952604"/>
            <a:ext cx="8715436" cy="2455532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142844" y="3424198"/>
            <a:ext cx="7786742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   </a:t>
            </a:r>
            <a:r>
              <a:rPr kumimoji="0" lang="ko-KR" altLang="en-US" sz="4000" b="1" spc="-30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물고기둘</a:t>
            </a: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  </a:t>
            </a:r>
            <a:r>
              <a:rPr kumimoji="0" lang="ko-KR" altLang="en-US" sz="4000" b="1" spc="-30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떡다섯개</a:t>
            </a: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  </a:t>
            </a:r>
            <a:r>
              <a:rPr kumimoji="0" lang="ko-KR" altLang="en-US" sz="4000" b="1" spc="-30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작은도시락</a:t>
            </a:r>
            <a:endParaRPr kumimoji="0" lang="en-US" altLang="ko-KR" sz="4000" b="1" spc="-300" dirty="0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   하늘에서   만나내려   먹여주시고</a:t>
            </a:r>
            <a:endParaRPr kumimoji="0" lang="en-US" altLang="ko-KR" sz="4000" b="1" spc="-300" dirty="0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   </a:t>
            </a:r>
            <a:r>
              <a:rPr kumimoji="0" lang="ko-KR" altLang="en-US" sz="4000" b="1" spc="-30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떡만들어</a:t>
            </a: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  </a:t>
            </a: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이웃집과 </a:t>
            </a: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 나누어먹자</a:t>
            </a:r>
            <a:endParaRPr kumimoji="0" lang="ko-KR" altLang="en-US" sz="4000" b="1" spc="-300" dirty="0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n-ea"/>
            </a:endParaRP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2392363" y="357188"/>
            <a:ext cx="4359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4000" b="1">
                <a:latin typeface="맑은 고딕" pitchFamily="50" charset="-127"/>
                <a:ea typeface="맑은 고딕" pitchFamily="50" charset="-127"/>
              </a:rPr>
              <a:t>아</a:t>
            </a:r>
            <a:r>
              <a:rPr kumimoji="0" lang="en-US" altLang="ko-KR" sz="4000" b="1">
                <a:latin typeface="맑은 고딕" pitchFamily="50" charset="-127"/>
                <a:ea typeface="맑은 고딕" pitchFamily="50" charset="-127"/>
              </a:rPr>
              <a:t>! </a:t>
            </a:r>
            <a:r>
              <a:rPr kumimoji="0" lang="ko-KR" altLang="en-US" sz="4000" b="1">
                <a:latin typeface="맑은 고딕" pitchFamily="50" charset="-127"/>
                <a:ea typeface="맑은 고딕" pitchFamily="50" charset="-127"/>
              </a:rPr>
              <a:t>행복해</a:t>
            </a:r>
            <a:r>
              <a:rPr kumimoji="0" lang="en-US" altLang="ko-KR" sz="4000" b="1">
                <a:latin typeface="맑은 고딕" pitchFamily="50" charset="-127"/>
                <a:ea typeface="맑은 고딕" pitchFamily="50" charset="-127"/>
              </a:rPr>
              <a:t>(1/4)</a:t>
            </a:r>
            <a:endParaRPr kumimoji="0" lang="ko-KR" altLang="en-US" sz="4000" b="1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2"/>
          <a:srcRect t="53277"/>
          <a:stretch>
            <a:fillRect/>
          </a:stretch>
        </p:blipFill>
        <p:spPr>
          <a:xfrm>
            <a:off x="214282" y="785794"/>
            <a:ext cx="8715436" cy="2928958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7" name="TextBox 6"/>
          <p:cNvSpPr txBox="1"/>
          <p:nvPr/>
        </p:nvSpPr>
        <p:spPr>
          <a:xfrm>
            <a:off x="500034" y="3424198"/>
            <a:ext cx="7786742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예수님이 </a:t>
            </a: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기도하고    나눠주셨네</a:t>
            </a:r>
            <a:endParaRPr kumimoji="0" lang="en-US" altLang="ko-KR" sz="4000" b="1" spc="-300" dirty="0" err="1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30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메추라기</a:t>
            </a: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내려주사    먹여주셨네 </a:t>
            </a:r>
            <a:endParaRPr kumimoji="0" lang="en-US" altLang="ko-KR" sz="4000" b="1" spc="-300" dirty="0" err="1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30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빵만들어</a:t>
            </a: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30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이웃집과    나누어먹자</a:t>
            </a:r>
            <a:endParaRPr kumimoji="0" lang="ko-KR" altLang="en-US" sz="4000" b="1" spc="-300" dirty="0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n-ea"/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2392363" y="357188"/>
            <a:ext cx="4359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4000" b="1">
                <a:latin typeface="맑은 고딕" pitchFamily="50" charset="-127"/>
                <a:ea typeface="맑은 고딕" pitchFamily="50" charset="-127"/>
              </a:rPr>
              <a:t>아</a:t>
            </a:r>
            <a:r>
              <a:rPr kumimoji="0" lang="en-US" altLang="ko-KR" sz="4000" b="1">
                <a:latin typeface="맑은 고딕" pitchFamily="50" charset="-127"/>
                <a:ea typeface="맑은 고딕" pitchFamily="50" charset="-127"/>
              </a:rPr>
              <a:t>! </a:t>
            </a:r>
            <a:r>
              <a:rPr kumimoji="0" lang="ko-KR" altLang="en-US" sz="4000" b="1">
                <a:latin typeface="맑은 고딕" pitchFamily="50" charset="-127"/>
                <a:ea typeface="맑은 고딕" pitchFamily="50" charset="-127"/>
              </a:rPr>
              <a:t>행복해</a:t>
            </a:r>
            <a:r>
              <a:rPr kumimoji="0" lang="en-US" altLang="ko-KR" sz="4000" b="1">
                <a:latin typeface="맑은 고딕" pitchFamily="50" charset="-127"/>
                <a:ea typeface="맑은 고딕" pitchFamily="50" charset="-127"/>
              </a:rPr>
              <a:t>(2/4)</a:t>
            </a:r>
            <a:endParaRPr kumimoji="0" lang="ko-KR" altLang="en-US" sz="4000" b="1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.png"/>
          <p:cNvPicPr>
            <a:picLocks noChangeAspect="1"/>
          </p:cNvPicPr>
          <p:nvPr/>
        </p:nvPicPr>
        <p:blipFill>
          <a:blip r:embed="rId2"/>
          <a:srcRect b="60317"/>
          <a:stretch>
            <a:fillRect/>
          </a:stretch>
        </p:blipFill>
        <p:spPr>
          <a:xfrm>
            <a:off x="214282" y="1176714"/>
            <a:ext cx="8715436" cy="2357454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4" name="TextBox 3"/>
          <p:cNvSpPr txBox="1"/>
          <p:nvPr/>
        </p:nvSpPr>
        <p:spPr>
          <a:xfrm>
            <a:off x="500034" y="3424198"/>
            <a:ext cx="7786742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주고주고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또주어도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그대로있네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endParaRPr kumimoji="0" lang="en-US" altLang="ko-KR" sz="4000" b="1" spc="-150" dirty="0" err="1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반석에서 </a:t>
            </a: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생수주셔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먹게하시니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endParaRPr kumimoji="0" lang="en-US" altLang="ko-KR" sz="4000" b="1" spc="-150" dirty="0" err="1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가는정과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오는정에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사랑나누자</a:t>
            </a:r>
            <a:endParaRPr kumimoji="0" lang="ko-KR" altLang="en-US" sz="4000" b="1" spc="-150" dirty="0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n-ea"/>
            </a:endParaRP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2392363" y="357188"/>
            <a:ext cx="4359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4000" b="1">
                <a:latin typeface="맑은 고딕" pitchFamily="50" charset="-127"/>
                <a:ea typeface="맑은 고딕" pitchFamily="50" charset="-127"/>
              </a:rPr>
              <a:t>아</a:t>
            </a:r>
            <a:r>
              <a:rPr kumimoji="0" lang="en-US" altLang="ko-KR" sz="4000" b="1">
                <a:latin typeface="맑은 고딕" pitchFamily="50" charset="-127"/>
                <a:ea typeface="맑은 고딕" pitchFamily="50" charset="-127"/>
              </a:rPr>
              <a:t>! </a:t>
            </a:r>
            <a:r>
              <a:rPr kumimoji="0" lang="ko-KR" altLang="en-US" sz="4000" b="1">
                <a:latin typeface="맑은 고딕" pitchFamily="50" charset="-127"/>
                <a:ea typeface="맑은 고딕" pitchFamily="50" charset="-127"/>
              </a:rPr>
              <a:t>행복해</a:t>
            </a:r>
            <a:r>
              <a:rPr kumimoji="0" lang="en-US" altLang="ko-KR" sz="4000" b="1">
                <a:latin typeface="맑은 고딕" pitchFamily="50" charset="-127"/>
                <a:ea typeface="맑은 고딕" pitchFamily="50" charset="-127"/>
              </a:rPr>
              <a:t>(3/4)</a:t>
            </a:r>
            <a:endParaRPr kumimoji="0" lang="ko-KR" altLang="en-US" sz="4000" b="1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.png"/>
          <p:cNvPicPr>
            <a:picLocks noChangeAspect="1"/>
          </p:cNvPicPr>
          <p:nvPr/>
        </p:nvPicPr>
        <p:blipFill>
          <a:blip r:embed="rId2"/>
          <a:srcRect t="58730"/>
          <a:stretch>
            <a:fillRect/>
          </a:stretch>
        </p:blipFill>
        <p:spPr>
          <a:xfrm>
            <a:off x="214282" y="1133557"/>
            <a:ext cx="8715436" cy="2428892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4" name="TextBox 3"/>
          <p:cNvSpPr txBox="1"/>
          <p:nvPr/>
        </p:nvSpPr>
        <p:spPr>
          <a:xfrm>
            <a:off x="428596" y="3429000"/>
            <a:ext cx="7786742" cy="274338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먹는사람</a:t>
            </a:r>
            <a:r>
              <a:rPr kumimoji="0" lang="ko-KR" altLang="en-US" sz="4000" b="1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즐거워해 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 아</a:t>
            </a:r>
            <a:r>
              <a:rPr kumimoji="0" lang="en-US" altLang="ko-KR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! </a:t>
            </a:r>
            <a:r>
              <a:rPr kumimoji="0" lang="ko-KR" altLang="en-US" sz="4000" b="1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행복해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endParaRPr kumimoji="0" lang="en-US" altLang="ko-KR" sz="4000" b="1" spc="-150" dirty="0">
              <a:ln w="12700">
                <a:solidFill>
                  <a:srgbClr val="FFFF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하나님의</a:t>
            </a:r>
            <a:r>
              <a:rPr kumimoji="0" lang="ko-KR" altLang="en-US" sz="4000" b="1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크신사랑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 아</a:t>
            </a:r>
            <a:r>
              <a:rPr kumimoji="0" lang="en-US" altLang="ko-KR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! </a:t>
            </a:r>
            <a:r>
              <a:rPr kumimoji="0" lang="ko-KR" altLang="en-US" sz="4000" b="1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행복해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주는자가</a:t>
            </a:r>
            <a:r>
              <a:rPr kumimoji="0" lang="ko-KR" altLang="en-US" sz="4000" b="1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 err="1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복있나니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</a:t>
            </a:r>
            <a:r>
              <a:rPr kumimoji="0" lang="ko-KR" altLang="en-US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  아</a:t>
            </a:r>
            <a:r>
              <a:rPr kumimoji="0" lang="en-US" altLang="ko-KR" sz="4000" b="1" spc="-150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! </a:t>
            </a:r>
            <a:r>
              <a:rPr kumimoji="0" lang="ko-KR" altLang="en-US" sz="4000" b="1" dirty="0">
                <a:ln w="12700">
                  <a:solidFill>
                    <a:srgbClr val="FFFF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n-ea"/>
              </a:rPr>
              <a:t>행복해</a:t>
            </a:r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2392363" y="357188"/>
            <a:ext cx="4359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ko-KR" altLang="en-US" sz="4000" b="1">
                <a:latin typeface="맑은 고딕" pitchFamily="50" charset="-127"/>
                <a:ea typeface="맑은 고딕" pitchFamily="50" charset="-127"/>
              </a:rPr>
              <a:t>아</a:t>
            </a:r>
            <a:r>
              <a:rPr kumimoji="0" lang="en-US" altLang="ko-KR" sz="4000" b="1">
                <a:latin typeface="맑은 고딕" pitchFamily="50" charset="-127"/>
                <a:ea typeface="맑은 고딕" pitchFamily="50" charset="-127"/>
              </a:rPr>
              <a:t>! </a:t>
            </a:r>
            <a:r>
              <a:rPr kumimoji="0" lang="ko-KR" altLang="en-US" sz="4000" b="1">
                <a:latin typeface="맑은 고딕" pitchFamily="50" charset="-127"/>
                <a:ea typeface="맑은 고딕" pitchFamily="50" charset="-127"/>
              </a:rPr>
              <a:t>행복해</a:t>
            </a:r>
            <a:r>
              <a:rPr kumimoji="0" lang="en-US" altLang="ko-KR" sz="4000" b="1">
                <a:latin typeface="맑은 고딕" pitchFamily="50" charset="-127"/>
                <a:ea typeface="맑은 고딕" pitchFamily="50" charset="-127"/>
              </a:rPr>
              <a:t>(4/4)</a:t>
            </a:r>
            <a:endParaRPr kumimoji="0" lang="ko-KR" altLang="en-US" sz="4000" b="1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69</Words>
  <Application>Microsoft Office PowerPoint</Application>
  <PresentationFormat>화면 슬라이드 쇼(4:3)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굴림</vt:lpstr>
      <vt:lpstr>Office 테마</vt:lpstr>
      <vt:lpstr>슬라이드 1</vt:lpstr>
      <vt:lpstr>슬라이드 2</vt:lpstr>
      <vt:lpstr>슬라이드 3</vt:lpstr>
      <vt:lpstr>슬라이드 4</vt:lpstr>
    </vt:vector>
  </TitlesOfParts>
  <Company>Default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SEC</cp:lastModifiedBy>
  <cp:revision>7</cp:revision>
  <dcterms:created xsi:type="dcterms:W3CDTF">2010-10-20T08:03:15Z</dcterms:created>
  <dcterms:modified xsi:type="dcterms:W3CDTF">2010-10-20T10:58:27Z</dcterms:modified>
</cp:coreProperties>
</file>