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t>2010-02-09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t>2010-02-09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t>2010-02-09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t>2010-02-09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t>2010-02-09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t>2010-02-09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t>2010-02-09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t>2010-02-09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t>2010-02-09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t>2010-02-09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965F-9AAB-4197-9C20-96B923F2823E}" type="datetimeFigureOut">
              <a:rPr lang="ko-KR" altLang="en-US" smtClean="0"/>
              <a:t>2010-02-09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E4952-0352-4C40-AC80-BE0A70D840D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1965F-9AAB-4197-9C20-96B923F2823E}" type="datetimeFigureOut">
              <a:rPr lang="ko-KR" altLang="en-US" smtClean="0"/>
              <a:t>2010-02-09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E4952-0352-4C40-AC80-BE0A70D840D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571604" y="571480"/>
            <a:ext cx="18614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아침묵상</a:t>
            </a:r>
            <a:r>
              <a:rPr lang="en-US" altLang="ko-KR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2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858148" y="5786454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1/10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ea typeface="(한)각머리D" pitchFamily="18" charset="-127"/>
            </a:endParaRPr>
          </a:p>
        </p:txBody>
      </p:sp>
      <p:pic>
        <p:nvPicPr>
          <p:cNvPr id="9" name="그림 8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28369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858148" y="5786454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10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ea typeface="(한)각머리D" pitchFamily="18" charset="-127"/>
            </a:endParaRPr>
          </a:p>
        </p:txBody>
      </p:sp>
      <p:pic>
        <p:nvPicPr>
          <p:cNvPr id="3" name="그림 2" descr="그림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25751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858148" y="5786454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ea typeface="(한)각머리D" pitchFamily="18" charset="-127"/>
            </a:endParaRPr>
          </a:p>
        </p:txBody>
      </p:sp>
      <p:pic>
        <p:nvPicPr>
          <p:cNvPr id="5" name="그림 4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7803"/>
            <a:ext cx="9144000" cy="25812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858148" y="5786454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3/10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ea typeface="(한)각머리D" pitchFamily="18" charset="-127"/>
            </a:endParaRPr>
          </a:p>
        </p:txBody>
      </p:sp>
      <p:pic>
        <p:nvPicPr>
          <p:cNvPr id="6" name="그림 5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28369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858148" y="5786454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ea typeface="(한)각머리D" pitchFamily="18" charset="-127"/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2275"/>
            <a:ext cx="9144000" cy="26482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858148" y="5786454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ea typeface="(한)각머리D" pitchFamily="18" charset="-127"/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28430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858148" y="5786454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ea typeface="(한)각머리D" pitchFamily="18" charset="-127"/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1678"/>
            <a:ext cx="9144000" cy="14367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858148" y="5786454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ea typeface="(한)각머리D" pitchFamily="18" charset="-127"/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28734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858148" y="5786454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ea typeface="(한)각머리D" pitchFamily="18" charset="-127"/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1143"/>
            <a:ext cx="9144000" cy="17350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858148" y="5786454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9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ea typeface="(한)각머리D" pitchFamily="18" charset="-127"/>
              </a:rPr>
              <a:t>/10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ea typeface="(한)각머리D" pitchFamily="18" charset="-127"/>
            </a:endParaRPr>
          </a:p>
        </p:txBody>
      </p:sp>
      <p:pic>
        <p:nvPicPr>
          <p:cNvPr id="3" name="그림 2" descr="그림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9465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12</Words>
  <Application>Microsoft Office PowerPoint</Application>
  <PresentationFormat>화면 슬라이드 쇼(4:3)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4</cp:revision>
  <dcterms:created xsi:type="dcterms:W3CDTF">2010-02-09T10:20:29Z</dcterms:created>
  <dcterms:modified xsi:type="dcterms:W3CDTF">2010-02-09T10:51:51Z</dcterms:modified>
</cp:coreProperties>
</file>