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6" r:id="rId4"/>
    <p:sldId id="258" r:id="rId5"/>
    <p:sldId id="259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t>2010-02-09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t>2010-02-09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t>2010-02-09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t>2010-02-09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t>2010-02-09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t>2010-02-09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t>2010-02-09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t>2010-02-09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t>2010-02-09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t>2010-02-09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t>2010-02-09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1965F-9AAB-4197-9C20-96B923F2823E}" type="datetimeFigureOut">
              <a:rPr lang="ko-KR" altLang="en-US" smtClean="0"/>
              <a:t>2010-02-09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E4952-0352-4C40-AC80-BE0A70D840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1778"/>
            <a:ext cx="9144000" cy="5794444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357158" y="0"/>
            <a:ext cx="18614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아침묵상</a:t>
            </a:r>
            <a:r>
              <a:rPr lang="en-US" altLang="ko-KR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2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072462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1/5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9962"/>
            <a:ext cx="9144000" cy="5798075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072462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0030"/>
            <a:ext cx="9144000" cy="4657940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8072462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4406"/>
            <a:ext cx="9144000" cy="4589188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072462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5586"/>
            <a:ext cx="9144000" cy="586682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072462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</Words>
  <Application>Microsoft Office PowerPoint</Application>
  <PresentationFormat>화면 슬라이드 쇼(4:3)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2</cp:revision>
  <dcterms:created xsi:type="dcterms:W3CDTF">2010-02-09T10:20:29Z</dcterms:created>
  <dcterms:modified xsi:type="dcterms:W3CDTF">2010-02-09T10:32:57Z</dcterms:modified>
</cp:coreProperties>
</file>