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D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964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아직 늦지 않았어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/5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8613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</Words>
  <Application>Microsoft Office PowerPoint</Application>
  <PresentationFormat>화면 슬라이드 쇼(4:3)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16</cp:revision>
  <dcterms:created xsi:type="dcterms:W3CDTF">2010-02-18T04:46:16Z</dcterms:created>
  <dcterms:modified xsi:type="dcterms:W3CDTF">2010-06-16T12:07:21Z</dcterms:modified>
</cp:coreProperties>
</file>