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D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9642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아직 늦지 않았어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28004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5085"/>
            <a:ext cx="9144000" cy="26482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505"/>
            <a:ext cx="9144000" cy="27273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2030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572"/>
            <a:ext cx="9144000" cy="28613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</Words>
  <Application>Microsoft Office PowerPoint</Application>
  <PresentationFormat>화면 슬라이드 쇼(4:3)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17</cp:revision>
  <dcterms:created xsi:type="dcterms:W3CDTF">2010-02-18T04:46:16Z</dcterms:created>
  <dcterms:modified xsi:type="dcterms:W3CDTF">2010-06-16T12:08:34Z</dcterms:modified>
</cp:coreProperties>
</file>