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96427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아직 늦지 않았어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81251"/>
            <a:ext cx="9143245" cy="60954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81251"/>
            <a:ext cx="9143245" cy="60954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19651"/>
            <a:ext cx="9143245" cy="60954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12</cp:revision>
  <dcterms:created xsi:type="dcterms:W3CDTF">2010-02-18T04:46:16Z</dcterms:created>
  <dcterms:modified xsi:type="dcterms:W3CDTF">2010-06-16T11:36:16Z</dcterms:modified>
</cp:coreProperties>
</file>