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71" d="100"/>
          <a:sy n="71" d="100"/>
        </p:scale>
        <p:origin x="-1518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14000"/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6876E62-1D07-4152-858D-413273602F0D}" type="datetimeFigureOut">
              <a:rPr lang="ko-KR" altLang="en-US" smtClean="0"/>
              <a:pPr/>
              <a:t>2011-08-21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CD4A946-F917-4747-89BF-35B931728EDC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1785918" y="1643050"/>
            <a:ext cx="6786610" cy="1255711"/>
          </a:xfrm>
        </p:spPr>
        <p:txBody>
          <a:bodyPr>
            <a:normAutofit/>
          </a:bodyPr>
          <a:lstStyle/>
          <a:p>
            <a:pPr algn="l"/>
            <a:r>
              <a:rPr lang="ko-KR" alt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아 </a:t>
            </a:r>
            <a:r>
              <a:rPr lang="ko-KR" altLang="en-US" sz="3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버</a:t>
            </a:r>
            <a:r>
              <a:rPr lang="ko-KR" alt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 지 품에 </a:t>
            </a:r>
            <a:r>
              <a:rPr lang="en-US" altLang="ko-KR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- </a:t>
            </a:r>
            <a:r>
              <a:rPr lang="ko-KR" altLang="en-US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가 까이갑 </a:t>
            </a:r>
            <a:r>
              <a:rPr lang="en-US" altLang="ko-KR" sz="3800" b="1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-</a:t>
            </a:r>
            <a:r>
              <a:rPr lang="ko-KR" altLang="en-US" sz="3800" b="1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</a:rPr>
              <a:t>니다</a:t>
            </a:r>
            <a:endParaRPr lang="ko-KR" altLang="en-US" sz="3800" b="1" dirty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latin typeface="가는으뜸체" pitchFamily="18" charset="-127"/>
              <a:ea typeface="가는으뜸체" pitchFamily="18" charset="-127"/>
            </a:endParaRPr>
          </a:p>
        </p:txBody>
      </p:sp>
      <p:pic>
        <p:nvPicPr>
          <p:cNvPr id="4" name="그림 3" descr="1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785794"/>
            <a:ext cx="7715304" cy="1214446"/>
          </a:xfrm>
          <a:prstGeom prst="rect">
            <a:avLst/>
          </a:prstGeom>
        </p:spPr>
      </p:pic>
      <p:pic>
        <p:nvPicPr>
          <p:cNvPr id="5" name="그림 4" descr="2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714480" y="2500306"/>
            <a:ext cx="6572296" cy="1285884"/>
          </a:xfrm>
          <a:prstGeom prst="rect">
            <a:avLst/>
          </a:prstGeom>
        </p:spPr>
      </p:pic>
      <p:sp>
        <p:nvSpPr>
          <p:cNvPr id="6" name="제목 1"/>
          <p:cNvSpPr txBox="1">
            <a:spLocks/>
          </p:cNvSpPr>
          <p:nvPr/>
        </p:nvSpPr>
        <p:spPr>
          <a:xfrm>
            <a:off x="1714480" y="3429000"/>
            <a:ext cx="6643734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아 </a:t>
            </a:r>
            <a:r>
              <a:rPr kumimoji="0" lang="ko-KR" altLang="en-US" sz="3800" b="1" i="0" u="none" strike="noStrike" kern="1200" cap="none" spc="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버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지 팔로</a:t>
            </a:r>
            <a:r>
              <a:rPr kumimoji="0" lang="en-US" altLang="ko-KR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 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날 안아 주</a:t>
            </a:r>
            <a:r>
              <a:rPr kumimoji="0" lang="en-US" altLang="ko-KR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소서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3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815967"/>
            <a:ext cx="7786742" cy="1285884"/>
          </a:xfrm>
          <a:prstGeom prst="rect">
            <a:avLst/>
          </a:prstGeom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1857356" y="1744661"/>
            <a:ext cx="6786610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아 </a:t>
            </a:r>
            <a:r>
              <a:rPr kumimoji="0" lang="ko-KR" altLang="en-US" sz="3800" b="1" i="0" u="none" strike="noStrike" kern="1200" cap="none" spc="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버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지향해 </a:t>
            </a:r>
            <a:r>
              <a:rPr kumimoji="0" lang="en-US" altLang="ko-KR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– 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내  </a:t>
            </a:r>
            <a:r>
              <a:rPr kumimoji="0" lang="ko-KR" altLang="en-US" sz="3800" b="1" i="0" u="none" strike="noStrike" kern="1200" cap="none" spc="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손을듭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</a:t>
            </a:r>
            <a:r>
              <a:rPr kumimoji="0" lang="en-US" altLang="ko-KR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</a:t>
            </a:r>
            <a:r>
              <a:rPr kumimoji="0" lang="ko-KR" altLang="en-US" sz="3800" b="1" i="0" u="none" strike="noStrike" kern="1200" cap="none" spc="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니다</a:t>
            </a:r>
            <a:endParaRPr kumimoji="0" lang="ko-KR" altLang="en-US" sz="3800" b="1" i="0" u="none" strike="noStrike" kern="1200" cap="none" spc="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가는으뜸체" pitchFamily="18" charset="-127"/>
              <a:ea typeface="가는으뜸체" pitchFamily="18" charset="-127"/>
              <a:cs typeface="+mj-cs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4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714348" y="642918"/>
            <a:ext cx="5143536" cy="1143008"/>
          </a:xfrm>
          <a:prstGeom prst="rect">
            <a:avLst/>
          </a:prstGeom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1857356" y="1428736"/>
            <a:ext cx="6786610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나 의 연약한 맘 </a:t>
            </a:r>
            <a:r>
              <a:rPr kumimoji="0" lang="en-US" altLang="ko-KR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endParaRPr kumimoji="0" lang="ko-KR" altLang="en-US" sz="3800" b="1" i="0" u="none" strike="noStrike" kern="1200" cap="none" spc="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가는으뜸체" pitchFamily="18" charset="-127"/>
              <a:ea typeface="가는으뜸체" pitchFamily="18" charset="-127"/>
              <a:cs typeface="+mj-cs"/>
            </a:endParaRPr>
          </a:p>
        </p:txBody>
      </p:sp>
      <p:pic>
        <p:nvPicPr>
          <p:cNvPr id="6" name="그림 5" descr="5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3571868" y="2285992"/>
            <a:ext cx="4714908" cy="1143008"/>
          </a:xfrm>
          <a:prstGeom prst="rect">
            <a:avLst/>
          </a:prstGeom>
        </p:spPr>
      </p:pic>
      <p:sp>
        <p:nvSpPr>
          <p:cNvPr id="7" name="제목 1"/>
          <p:cNvSpPr txBox="1">
            <a:spLocks/>
          </p:cNvSpPr>
          <p:nvPr/>
        </p:nvSpPr>
        <p:spPr>
          <a:xfrm>
            <a:off x="3714744" y="3071810"/>
            <a:ext cx="3991004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주만  </a:t>
            </a:r>
            <a:r>
              <a:rPr kumimoji="0" lang="ko-KR" altLang="en-US" sz="3800" b="1" i="0" u="none" strike="noStrike" kern="1200" cap="none" spc="0" normalizeH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</a:t>
            </a:r>
            <a:r>
              <a:rPr kumimoji="0" lang="ko-KR" altLang="en-US" sz="3800" b="1" i="0" u="none" strike="noStrike" kern="1200" cap="none" spc="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보게하</a:t>
            </a:r>
            <a:r>
              <a:rPr kumimoji="0" lang="en-US" altLang="ko-KR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r>
              <a:rPr kumimoji="0" lang="ko-KR" altLang="en-US" sz="3800" b="1" i="0" u="none" strike="noStrike" kern="1200" cap="none" spc="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소  서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6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642918"/>
            <a:ext cx="8143932" cy="1214446"/>
          </a:xfrm>
          <a:prstGeom prst="rect">
            <a:avLst/>
          </a:prstGeom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1571604" y="1601785"/>
            <a:ext cx="6669599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아    바  아버지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r>
              <a:rPr kumimoji="0" lang="ko-KR" altLang="en-US" sz="3800" b="1" i="0" u="none" strike="noStrike" kern="1200" cap="none" spc="-30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나예배합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니  다</a:t>
            </a:r>
            <a:r>
              <a:rPr lang="en-US" altLang="ko-KR" sz="3800" b="1" spc="-3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  <a:cs typeface="+mj-cs"/>
              </a:rPr>
              <a:t> </a:t>
            </a:r>
            <a:r>
              <a:rPr lang="en-US" altLang="ko-KR" sz="3800" b="1" spc="-3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endParaRPr kumimoji="0" lang="ko-KR" altLang="en-US" sz="3800" b="1" i="0" u="none" strike="noStrike" kern="1200" cap="none" spc="-30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가는으뜸체" pitchFamily="18" charset="-127"/>
              <a:ea typeface="가는으뜸체" pitchFamily="18" charset="-127"/>
              <a:cs typeface="+mj-cs"/>
            </a:endParaRPr>
          </a:p>
        </p:txBody>
      </p:sp>
      <p:pic>
        <p:nvPicPr>
          <p:cNvPr id="6" name="그림 5" descr="7.jpg"/>
          <p:cNvPicPr>
            <a:picLocks noChangeAspect="1"/>
          </p:cNvPicPr>
          <p:nvPr/>
        </p:nvPicPr>
        <p:blipFill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1571604" y="2714620"/>
            <a:ext cx="6950425" cy="1214446"/>
          </a:xfrm>
          <a:prstGeom prst="rect">
            <a:avLst/>
          </a:prstGeom>
        </p:spPr>
      </p:pic>
      <p:sp>
        <p:nvSpPr>
          <p:cNvPr id="7" name="제목 1"/>
          <p:cNvSpPr txBox="1">
            <a:spLocks/>
          </p:cNvSpPr>
          <p:nvPr/>
        </p:nvSpPr>
        <p:spPr>
          <a:xfrm>
            <a:off x="1643042" y="3714752"/>
            <a:ext cx="7582282" cy="92869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아 바  아 </a:t>
            </a:r>
            <a:r>
              <a:rPr kumimoji="0" lang="ko-KR" altLang="en-US" sz="3800" b="1" i="0" u="none" strike="noStrike" kern="1200" cap="none" spc="-30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버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지  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나 경 배 합  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니   다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6.jpg"/>
          <p:cNvPicPr>
            <a:picLocks noChangeAspect="1"/>
          </p:cNvPicPr>
          <p:nvPr/>
        </p:nvPicPr>
        <p:blipFill>
          <a:blip r:embed="rId2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</a:blip>
          <a:stretch>
            <a:fillRect/>
          </a:stretch>
        </p:blipFill>
        <p:spPr>
          <a:xfrm>
            <a:off x="500034" y="642918"/>
            <a:ext cx="8143932" cy="1214446"/>
          </a:xfrm>
          <a:prstGeom prst="rect">
            <a:avLst/>
          </a:prstGeom>
        </p:spPr>
      </p:pic>
      <p:sp>
        <p:nvSpPr>
          <p:cNvPr id="5" name="제목 1"/>
          <p:cNvSpPr txBox="1">
            <a:spLocks/>
          </p:cNvSpPr>
          <p:nvPr/>
        </p:nvSpPr>
        <p:spPr>
          <a:xfrm>
            <a:off x="1571604" y="1601785"/>
            <a:ext cx="6669599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아    바  아버지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r>
              <a:rPr kumimoji="0" lang="ko-KR" altLang="en-US" sz="3800" b="1" i="0" u="none" strike="noStrike" kern="1200" cap="none" spc="-30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나사랑합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니  다</a:t>
            </a:r>
            <a:r>
              <a:rPr lang="en-US" altLang="ko-KR" sz="3800" b="1" spc="-3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  <a:cs typeface="+mj-cs"/>
              </a:rPr>
              <a:t> </a:t>
            </a:r>
            <a:r>
              <a:rPr lang="en-US" altLang="ko-KR" sz="3800" b="1" spc="-30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  <a:cs typeface="+mj-cs"/>
              </a:rPr>
              <a:t>-</a:t>
            </a:r>
            <a:endParaRPr kumimoji="0" lang="ko-KR" altLang="en-US" sz="3800" b="1" i="0" u="none" strike="noStrike" kern="1200" cap="none" spc="-30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가는으뜸체" pitchFamily="18" charset="-127"/>
              <a:ea typeface="가는으뜸체" pitchFamily="18" charset="-127"/>
              <a:cs typeface="+mj-cs"/>
            </a:endParaRPr>
          </a:p>
        </p:txBody>
      </p:sp>
      <p:pic>
        <p:nvPicPr>
          <p:cNvPr id="6" name="그림 5" descr="9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71472" y="2500306"/>
            <a:ext cx="8072494" cy="1214446"/>
          </a:xfrm>
          <a:prstGeom prst="rect">
            <a:avLst/>
          </a:prstGeom>
        </p:spPr>
      </p:pic>
      <p:sp>
        <p:nvSpPr>
          <p:cNvPr id="7" name="제목 1"/>
          <p:cNvSpPr txBox="1">
            <a:spLocks/>
          </p:cNvSpPr>
          <p:nvPr/>
        </p:nvSpPr>
        <p:spPr>
          <a:xfrm>
            <a:off x="571472" y="3357562"/>
            <a:ext cx="7215238" cy="125571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marL="0" marR="0" lvl="0" indent="0" algn="l" defTabSz="914400" rtl="0" eaLnBrk="1" fontAlgn="auto" latinLnBrk="1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아 바  아 </a:t>
            </a:r>
            <a:r>
              <a:rPr kumimoji="0" lang="ko-KR" altLang="en-US" sz="3800" b="1" i="0" u="none" strike="noStrike" kern="1200" cap="none" spc="-300" normalizeH="0" baseline="0" noProof="0" dirty="0" err="1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버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 지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 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나 찬양 합 </a:t>
            </a:r>
            <a:r>
              <a:rPr kumimoji="0" lang="en-US" altLang="ko-KR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- </a:t>
            </a:r>
            <a:r>
              <a:rPr kumimoji="0" lang="ko-KR" altLang="en-US" sz="3800" b="1" i="0" u="none" strike="noStrike" kern="1200" cap="none" spc="-300" normalizeH="0" baseline="0" noProof="0" dirty="0" smtClean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uLnTx/>
                <a:uFillTx/>
                <a:latin typeface="가는으뜸체" pitchFamily="18" charset="-127"/>
                <a:ea typeface="가는으뜸체" pitchFamily="18" charset="-127"/>
                <a:cs typeface="+mj-cs"/>
              </a:rPr>
              <a:t>니  다</a:t>
            </a:r>
            <a:r>
              <a:rPr lang="en-US" altLang="ko-KR" sz="3800" b="1" spc="-300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gradFill rotWithShape="1">
                  <a:gsLst>
                    <a:gs pos="0">
                      <a:srgbClr val="000000">
                        <a:tint val="92000"/>
                        <a:shade val="100000"/>
                        <a:satMod val="150000"/>
                      </a:srgbClr>
                    </a:gs>
                    <a:gs pos="49000">
                      <a:srgbClr val="000000">
                        <a:tint val="89000"/>
                        <a:shade val="90000"/>
                        <a:satMod val="150000"/>
                      </a:srgbClr>
                    </a:gs>
                    <a:gs pos="50000">
                      <a:srgbClr val="000000">
                        <a:tint val="100000"/>
                        <a:shade val="75000"/>
                        <a:satMod val="150000"/>
                      </a:srgbClr>
                    </a:gs>
                    <a:gs pos="95000">
                      <a:srgbClr val="000000">
                        <a:shade val="47000"/>
                        <a:satMod val="150000"/>
                      </a:srgbClr>
                    </a:gs>
                    <a:gs pos="100000">
                      <a:srgbClr val="000000">
                        <a:shade val="39000"/>
                        <a:satMod val="150000"/>
                      </a:srgbClr>
                    </a:gs>
                  </a:gsLst>
                  <a:lin ang="5400000"/>
                </a:gradFill>
                <a:effectLst>
                  <a:outerShdw blurRad="50800" algn="tl" rotWithShape="0">
                    <a:srgbClr val="000000"/>
                  </a:outerShdw>
                </a:effectLst>
                <a:latin typeface="가는으뜸체" pitchFamily="18" charset="-127"/>
                <a:ea typeface="가는으뜸체" pitchFamily="18" charset="-127"/>
                <a:cs typeface="+mj-cs"/>
              </a:rPr>
              <a:t> </a:t>
            </a:r>
            <a:endParaRPr kumimoji="0" lang="ko-KR" altLang="en-US" sz="3800" b="1" i="0" u="none" strike="noStrike" kern="1200" cap="none" spc="-300" normalizeH="0" baseline="0" noProof="0" dirty="0" smtClean="0">
              <a:ln w="17780" cmpd="sng">
                <a:solidFill>
                  <a:srgbClr val="FFFFFF"/>
                </a:solidFill>
                <a:prstDash val="solid"/>
                <a:miter lim="800000"/>
              </a:ln>
              <a:gradFill rotWithShape="1">
                <a:gsLst>
                  <a:gs pos="0">
                    <a:srgbClr val="000000">
                      <a:tint val="92000"/>
                      <a:shade val="100000"/>
                      <a:satMod val="150000"/>
                    </a:srgbClr>
                  </a:gs>
                  <a:gs pos="49000">
                    <a:srgbClr val="000000">
                      <a:tint val="89000"/>
                      <a:shade val="90000"/>
                      <a:satMod val="150000"/>
                    </a:srgbClr>
                  </a:gs>
                  <a:gs pos="50000">
                    <a:srgbClr val="000000">
                      <a:tint val="100000"/>
                      <a:shade val="75000"/>
                      <a:satMod val="150000"/>
                    </a:srgbClr>
                  </a:gs>
                  <a:gs pos="95000">
                    <a:srgbClr val="000000">
                      <a:shade val="47000"/>
                      <a:satMod val="150000"/>
                    </a:srgbClr>
                  </a:gs>
                  <a:gs pos="100000">
                    <a:srgbClr val="000000">
                      <a:shade val="39000"/>
                      <a:satMod val="150000"/>
                    </a:srgbClr>
                  </a:gs>
                </a:gsLst>
                <a:lin ang="5400000"/>
              </a:gradFill>
              <a:effectLst>
                <a:outerShdw blurRad="50800" algn="tl" rotWithShape="0">
                  <a:srgbClr val="000000"/>
                </a:outerShdw>
              </a:effectLst>
              <a:uLnTx/>
              <a:uFillTx/>
              <a:latin typeface="가는으뜸체" pitchFamily="18" charset="-127"/>
              <a:ea typeface="가는으뜸체" pitchFamily="18" charset="-127"/>
              <a:cs typeface="+mj-cs"/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56</TotalTime>
  <Words>80</Words>
  <Application>Microsoft Office PowerPoint</Application>
  <PresentationFormat>화면 슬라이드 쇼(4:3)</PresentationFormat>
  <Paragraphs>9</Paragraphs>
  <Slides>5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5</vt:i4>
      </vt:variant>
    </vt:vector>
  </HeadingPairs>
  <TitlesOfParts>
    <vt:vector size="6" baseType="lpstr">
      <vt:lpstr>Office 테마</vt:lpstr>
      <vt:lpstr>아 버 지 품에 - 가 까이갑 -니다</vt:lpstr>
      <vt:lpstr>슬라이드 2</vt:lpstr>
      <vt:lpstr>슬라이드 3</vt:lpstr>
      <vt:lpstr>슬라이드 4</vt:lpstr>
      <vt:lpstr>슬라이드 5</vt:lpstr>
    </vt:vector>
  </TitlesOfParts>
  <Company>KR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아  버지품에 -  가 까이갑 -니다</dc:title>
  <dc:creator>DESKTOP</dc:creator>
  <cp:lastModifiedBy>이삭</cp:lastModifiedBy>
  <cp:revision>7</cp:revision>
  <dcterms:created xsi:type="dcterms:W3CDTF">2009-10-04T04:27:23Z</dcterms:created>
  <dcterms:modified xsi:type="dcterms:W3CDTF">2011-08-21T01:15:15Z</dcterms:modified>
</cp:coreProperties>
</file>