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6E62-1D07-4152-858D-413273602F0D}" type="datetimeFigureOut">
              <a:rPr lang="ko-KR" altLang="en-US" smtClean="0"/>
              <a:pPr/>
              <a:t>2011-08-21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4A946-F917-4747-89BF-35B931728E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85918" y="1643050"/>
            <a:ext cx="6786610" cy="1255711"/>
          </a:xfrm>
        </p:spPr>
        <p:txBody>
          <a:bodyPr>
            <a:normAutofit/>
          </a:bodyPr>
          <a:lstStyle/>
          <a:p>
            <a:pPr algn="l"/>
            <a:r>
              <a:rPr lang="ko-KR" alt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</a:rPr>
              <a:t>아 </a:t>
            </a:r>
            <a:r>
              <a:rPr lang="ko-KR" altLang="en-US" sz="3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</a:rPr>
              <a:t>버</a:t>
            </a:r>
            <a:r>
              <a:rPr lang="ko-KR" alt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</a:rPr>
              <a:t> 지 품에 </a:t>
            </a:r>
            <a:r>
              <a:rPr lang="en-US" altLang="ko-KR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</a:rPr>
              <a:t>- </a:t>
            </a:r>
            <a:r>
              <a:rPr lang="ko-KR" altLang="en-US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</a:rPr>
              <a:t>가 까이갑 </a:t>
            </a:r>
            <a:r>
              <a:rPr lang="en-US" altLang="ko-KR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</a:rPr>
              <a:t>-</a:t>
            </a:r>
            <a:r>
              <a:rPr lang="ko-KR" altLang="en-US" sz="3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</a:rPr>
              <a:t>니다</a:t>
            </a:r>
            <a:endParaRPr lang="ko-KR" altLang="en-US" sz="3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가는으뜸체" pitchFamily="18" charset="-127"/>
              <a:ea typeface="가는으뜸체" pitchFamily="18" charset="-127"/>
            </a:endParaRPr>
          </a:p>
        </p:txBody>
      </p:sp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785794"/>
            <a:ext cx="7715304" cy="1214446"/>
          </a:xfrm>
          <a:prstGeom prst="rect">
            <a:avLst/>
          </a:prstGeom>
        </p:spPr>
      </p:pic>
      <p:pic>
        <p:nvPicPr>
          <p:cNvPr id="5" name="그림 4" descr="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4480" y="2500306"/>
            <a:ext cx="6572296" cy="1285884"/>
          </a:xfrm>
          <a:prstGeom prst="rect">
            <a:avLst/>
          </a:prstGeom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1714480" y="3429000"/>
            <a:ext cx="6643734" cy="1255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아 </a:t>
            </a:r>
            <a:r>
              <a:rPr kumimoji="0" lang="ko-KR" altLang="en-US" sz="3800" b="1" i="0" u="none" strike="noStrike" kern="1200" cap="none" spc="0" normalizeH="0" baseline="0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버</a:t>
            </a: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 지 팔로</a:t>
            </a:r>
            <a:r>
              <a:rPr kumimoji="0" lang="en-US" altLang="ko-KR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  </a:t>
            </a: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날 안아 주</a:t>
            </a:r>
            <a:r>
              <a:rPr kumimoji="0" lang="en-US" altLang="ko-KR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 </a:t>
            </a: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소서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815967"/>
            <a:ext cx="7786742" cy="1285884"/>
          </a:xfrm>
          <a:prstGeom prst="rect">
            <a:avLst/>
          </a:prstGeom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1857356" y="1744661"/>
            <a:ext cx="6786610" cy="1255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아 </a:t>
            </a:r>
            <a:r>
              <a:rPr kumimoji="0" lang="ko-KR" altLang="en-US" sz="3800" b="1" i="0" u="none" strike="noStrike" kern="1200" cap="none" spc="0" normalizeH="0" baseline="0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버</a:t>
            </a: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 지향해 </a:t>
            </a:r>
            <a:r>
              <a:rPr kumimoji="0" lang="en-US" altLang="ko-KR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– </a:t>
            </a: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내  </a:t>
            </a:r>
            <a:r>
              <a:rPr kumimoji="0" lang="ko-KR" altLang="en-US" sz="3800" b="1" i="0" u="none" strike="noStrike" kern="1200" cap="none" spc="0" normalizeH="0" baseline="0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손을듭</a:t>
            </a: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 </a:t>
            </a:r>
            <a:r>
              <a:rPr kumimoji="0" lang="en-US" altLang="ko-KR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 </a:t>
            </a:r>
            <a:r>
              <a:rPr kumimoji="0" lang="ko-KR" altLang="en-US" sz="3800" b="1" i="0" u="none" strike="noStrike" kern="1200" cap="none" spc="0" normalizeH="0" baseline="0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니다</a:t>
            </a:r>
            <a:endParaRPr kumimoji="0" lang="ko-KR" altLang="en-US" sz="38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가는으뜸체" pitchFamily="18" charset="-127"/>
              <a:ea typeface="가는으뜸체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642918"/>
            <a:ext cx="5143536" cy="1143008"/>
          </a:xfrm>
          <a:prstGeom prst="rect">
            <a:avLst/>
          </a:prstGeom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1857356" y="1428736"/>
            <a:ext cx="6786610" cy="1255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나 의 연약한 맘 </a:t>
            </a:r>
            <a:r>
              <a:rPr kumimoji="0" lang="en-US" altLang="ko-KR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</a:t>
            </a:r>
            <a:endParaRPr kumimoji="0" lang="ko-KR" altLang="en-US" sz="3800" b="1" i="0" u="none" strike="noStrike" kern="120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가는으뜸체" pitchFamily="18" charset="-127"/>
              <a:ea typeface="가는으뜸체" pitchFamily="18" charset="-127"/>
              <a:cs typeface="+mj-cs"/>
            </a:endParaRPr>
          </a:p>
        </p:txBody>
      </p:sp>
      <p:pic>
        <p:nvPicPr>
          <p:cNvPr id="6" name="그림 5" descr="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2285992"/>
            <a:ext cx="4714908" cy="1143008"/>
          </a:xfrm>
          <a:prstGeom prst="rect">
            <a:avLst/>
          </a:prstGeom>
        </p:spPr>
      </p:pic>
      <p:sp>
        <p:nvSpPr>
          <p:cNvPr id="7" name="제목 1"/>
          <p:cNvSpPr txBox="1">
            <a:spLocks/>
          </p:cNvSpPr>
          <p:nvPr/>
        </p:nvSpPr>
        <p:spPr>
          <a:xfrm>
            <a:off x="3714744" y="3071810"/>
            <a:ext cx="3991004" cy="1255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주만  </a:t>
            </a:r>
            <a:r>
              <a:rPr kumimoji="0" lang="ko-KR" altLang="en-US" sz="3800" b="1" i="0" u="none" strike="noStrike" kern="1200" cap="none" spc="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 </a:t>
            </a:r>
            <a:r>
              <a:rPr kumimoji="0" lang="ko-KR" altLang="en-US" sz="3800" b="1" i="0" u="none" strike="noStrike" kern="1200" cap="none" spc="0" normalizeH="0" baseline="0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보게하</a:t>
            </a:r>
            <a:r>
              <a:rPr kumimoji="0" lang="en-US" altLang="ko-KR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</a:t>
            </a:r>
            <a:r>
              <a:rPr kumimoji="0" lang="ko-KR" altLang="en-US" sz="3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소  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642918"/>
            <a:ext cx="8143932" cy="1214446"/>
          </a:xfrm>
          <a:prstGeom prst="rect">
            <a:avLst/>
          </a:prstGeom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1571604" y="1601785"/>
            <a:ext cx="6669599" cy="1255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아    바  아버지</a:t>
            </a:r>
            <a:r>
              <a:rPr kumimoji="0" lang="en-US" altLang="ko-KR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</a:t>
            </a:r>
            <a:r>
              <a:rPr kumimoji="0" lang="ko-KR" altLang="en-US" sz="3800" b="1" i="0" u="none" strike="noStrike" kern="1200" cap="none" spc="-300" normalizeH="0" baseline="0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나예배합</a:t>
            </a:r>
            <a:r>
              <a:rPr kumimoji="0" lang="en-US" altLang="ko-KR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 </a:t>
            </a: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니  다</a:t>
            </a:r>
            <a:r>
              <a:rPr lang="en-US" altLang="ko-KR" sz="3800" b="1" spc="-3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  <a:cs typeface="+mj-cs"/>
              </a:rPr>
              <a:t> </a:t>
            </a:r>
            <a:r>
              <a:rPr lang="en-US" altLang="ko-KR" sz="3800" b="1" spc="-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  <a:cs typeface="+mj-cs"/>
              </a:rPr>
              <a:t>-</a:t>
            </a:r>
            <a:endParaRPr kumimoji="0" lang="ko-KR" altLang="en-US" sz="3800" b="1" i="0" u="none" strike="noStrike" kern="1200" cap="none" spc="-30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가는으뜸체" pitchFamily="18" charset="-127"/>
              <a:ea typeface="가는으뜸체" pitchFamily="18" charset="-127"/>
              <a:cs typeface="+mj-cs"/>
            </a:endParaRPr>
          </a:p>
        </p:txBody>
      </p:sp>
      <p:pic>
        <p:nvPicPr>
          <p:cNvPr id="6" name="그림 5" descr="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04" y="2714620"/>
            <a:ext cx="6950425" cy="1214446"/>
          </a:xfrm>
          <a:prstGeom prst="rect">
            <a:avLst/>
          </a:prstGeom>
        </p:spPr>
      </p:pic>
      <p:sp>
        <p:nvSpPr>
          <p:cNvPr id="7" name="제목 1"/>
          <p:cNvSpPr txBox="1">
            <a:spLocks/>
          </p:cNvSpPr>
          <p:nvPr/>
        </p:nvSpPr>
        <p:spPr>
          <a:xfrm>
            <a:off x="1643042" y="3714752"/>
            <a:ext cx="7582282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아 바  아 </a:t>
            </a:r>
            <a:r>
              <a:rPr kumimoji="0" lang="ko-KR" altLang="en-US" sz="3800" b="1" i="0" u="none" strike="noStrike" kern="1200" cap="none" spc="-300" normalizeH="0" baseline="0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버</a:t>
            </a: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 지  </a:t>
            </a:r>
            <a:r>
              <a:rPr kumimoji="0" lang="en-US" altLang="ko-KR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</a:t>
            </a: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 나 경 배 합  </a:t>
            </a:r>
            <a:r>
              <a:rPr kumimoji="0" lang="en-US" altLang="ko-KR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</a:t>
            </a: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니   다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642918"/>
            <a:ext cx="8143932" cy="1214446"/>
          </a:xfrm>
          <a:prstGeom prst="rect">
            <a:avLst/>
          </a:prstGeom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1571604" y="1601785"/>
            <a:ext cx="6669599" cy="1255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아    바  아버지</a:t>
            </a:r>
            <a:r>
              <a:rPr kumimoji="0" lang="en-US" altLang="ko-KR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</a:t>
            </a:r>
            <a:r>
              <a:rPr kumimoji="0" lang="ko-KR" altLang="en-US" sz="3800" b="1" i="0" u="none" strike="noStrike" kern="1200" cap="none" spc="-300" normalizeH="0" baseline="0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나사랑합</a:t>
            </a:r>
            <a:r>
              <a:rPr kumimoji="0" lang="en-US" altLang="ko-KR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 </a:t>
            </a: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니  다</a:t>
            </a:r>
            <a:r>
              <a:rPr lang="en-US" altLang="ko-KR" sz="3800" b="1" spc="-3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  <a:cs typeface="+mj-cs"/>
              </a:rPr>
              <a:t> </a:t>
            </a:r>
            <a:r>
              <a:rPr lang="en-US" altLang="ko-KR" sz="3800" b="1" spc="-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  <a:cs typeface="+mj-cs"/>
              </a:rPr>
              <a:t>-</a:t>
            </a:r>
            <a:endParaRPr kumimoji="0" lang="ko-KR" altLang="en-US" sz="3800" b="1" i="0" u="none" strike="noStrike" kern="1200" cap="none" spc="-30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가는으뜸체" pitchFamily="18" charset="-127"/>
              <a:ea typeface="가는으뜸체" pitchFamily="18" charset="-127"/>
              <a:cs typeface="+mj-cs"/>
            </a:endParaRPr>
          </a:p>
        </p:txBody>
      </p:sp>
      <p:pic>
        <p:nvPicPr>
          <p:cNvPr id="6" name="그림 5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500306"/>
            <a:ext cx="8072494" cy="1214446"/>
          </a:xfrm>
          <a:prstGeom prst="rect">
            <a:avLst/>
          </a:prstGeom>
        </p:spPr>
      </p:pic>
      <p:sp>
        <p:nvSpPr>
          <p:cNvPr id="7" name="제목 1"/>
          <p:cNvSpPr txBox="1">
            <a:spLocks/>
          </p:cNvSpPr>
          <p:nvPr/>
        </p:nvSpPr>
        <p:spPr>
          <a:xfrm>
            <a:off x="571472" y="3357562"/>
            <a:ext cx="7215238" cy="1255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아 바  아 </a:t>
            </a:r>
            <a:r>
              <a:rPr kumimoji="0" lang="ko-KR" altLang="en-US" sz="3800" b="1" i="0" u="none" strike="noStrike" kern="1200" cap="none" spc="-300" normalizeH="0" baseline="0" noProof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버</a:t>
            </a: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 지</a:t>
            </a:r>
            <a:r>
              <a:rPr kumimoji="0" lang="en-US" altLang="ko-KR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  </a:t>
            </a: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나 찬양 합 </a:t>
            </a:r>
            <a:r>
              <a:rPr kumimoji="0" lang="en-US" altLang="ko-KR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- </a:t>
            </a:r>
            <a:r>
              <a:rPr kumimoji="0" lang="ko-KR" altLang="en-US" sz="3800" b="1" i="0" u="none" strike="noStrike" kern="1200" cap="none" spc="-3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가는으뜸체" pitchFamily="18" charset="-127"/>
                <a:ea typeface="가는으뜸체" pitchFamily="18" charset="-127"/>
                <a:cs typeface="+mj-cs"/>
              </a:rPr>
              <a:t>니  다</a:t>
            </a:r>
            <a:r>
              <a:rPr lang="en-US" altLang="ko-KR" sz="3800" b="1" spc="-3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가는으뜸체" pitchFamily="18" charset="-127"/>
                <a:ea typeface="가는으뜸체" pitchFamily="18" charset="-127"/>
                <a:cs typeface="+mj-cs"/>
              </a:rPr>
              <a:t> </a:t>
            </a:r>
            <a:endParaRPr kumimoji="0" lang="ko-KR" altLang="en-US" sz="3800" b="1" i="0" u="none" strike="noStrike" kern="1200" cap="none" spc="-30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가는으뜸체" pitchFamily="18" charset="-127"/>
              <a:ea typeface="가는으뜸체" pitchFamily="18" charset="-127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80</Words>
  <Application>Microsoft Office PowerPoint</Application>
  <PresentationFormat>화면 슬라이드 쇼(4:3)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아 버 지 품에 - 가 까이갑 -니다</vt:lpstr>
      <vt:lpstr>슬라이드 2</vt:lpstr>
      <vt:lpstr>슬라이드 3</vt:lpstr>
      <vt:lpstr>슬라이드 4</vt:lpstr>
      <vt:lpstr>슬라이드 5</vt:lpstr>
    </vt:vector>
  </TitlesOfParts>
  <Company>KR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  버지품에 -  가 까이갑 -니다</dc:title>
  <dc:creator>DESKTOP</dc:creator>
  <cp:lastModifiedBy>이삭</cp:lastModifiedBy>
  <cp:revision>7</cp:revision>
  <dcterms:created xsi:type="dcterms:W3CDTF">2009-10-04T04:27:23Z</dcterms:created>
  <dcterms:modified xsi:type="dcterms:W3CDTF">2011-08-21T01:15:15Z</dcterms:modified>
</cp:coreProperties>
</file>