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B45A4-2F77-48EC-8218-B07182E9ECE8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4CCBE-1DC7-47E6-B6C2-4E0EE8DB8A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꽃-1_1~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그림 1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8309"/>
            <a:ext cx="9144000" cy="62013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꽃-1_1~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8309"/>
            <a:ext cx="9144000" cy="62013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2011-06-03T11:42:17Z</dcterms:created>
  <dcterms:modified xsi:type="dcterms:W3CDTF">2011-06-03T11:44:34Z</dcterms:modified>
</cp:coreProperties>
</file>