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B45A4-2F77-48EC-8218-B07182E9ECE8}" type="datetimeFigureOut">
              <a:rPr lang="ko-KR" altLang="en-US" smtClean="0"/>
              <a:t>2011-06-03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CCBE-1DC7-47E6-B6C2-4E0EE8DB8A9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B45A4-2F77-48EC-8218-B07182E9ECE8}" type="datetimeFigureOut">
              <a:rPr lang="ko-KR" altLang="en-US" smtClean="0"/>
              <a:t>2011-06-03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CCBE-1DC7-47E6-B6C2-4E0EE8DB8A9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B45A4-2F77-48EC-8218-B07182E9ECE8}" type="datetimeFigureOut">
              <a:rPr lang="ko-KR" altLang="en-US" smtClean="0"/>
              <a:t>2011-06-03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CCBE-1DC7-47E6-B6C2-4E0EE8DB8A9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B45A4-2F77-48EC-8218-B07182E9ECE8}" type="datetimeFigureOut">
              <a:rPr lang="ko-KR" altLang="en-US" smtClean="0"/>
              <a:t>2011-06-03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CCBE-1DC7-47E6-B6C2-4E0EE8DB8A9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B45A4-2F77-48EC-8218-B07182E9ECE8}" type="datetimeFigureOut">
              <a:rPr lang="ko-KR" altLang="en-US" smtClean="0"/>
              <a:t>2011-06-03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CCBE-1DC7-47E6-B6C2-4E0EE8DB8A9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B45A4-2F77-48EC-8218-B07182E9ECE8}" type="datetimeFigureOut">
              <a:rPr lang="ko-KR" altLang="en-US" smtClean="0"/>
              <a:t>2011-06-03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CCBE-1DC7-47E6-B6C2-4E0EE8DB8A9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B45A4-2F77-48EC-8218-B07182E9ECE8}" type="datetimeFigureOut">
              <a:rPr lang="ko-KR" altLang="en-US" smtClean="0"/>
              <a:t>2011-06-03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CCBE-1DC7-47E6-B6C2-4E0EE8DB8A9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B45A4-2F77-48EC-8218-B07182E9ECE8}" type="datetimeFigureOut">
              <a:rPr lang="ko-KR" altLang="en-US" smtClean="0"/>
              <a:t>2011-06-03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CCBE-1DC7-47E6-B6C2-4E0EE8DB8A9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B45A4-2F77-48EC-8218-B07182E9ECE8}" type="datetimeFigureOut">
              <a:rPr lang="ko-KR" altLang="en-US" smtClean="0"/>
              <a:t>2011-06-03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CCBE-1DC7-47E6-B6C2-4E0EE8DB8A9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B45A4-2F77-48EC-8218-B07182E9ECE8}" type="datetimeFigureOut">
              <a:rPr lang="ko-KR" altLang="en-US" smtClean="0"/>
              <a:t>2011-06-03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CCBE-1DC7-47E6-B6C2-4E0EE8DB8A9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B45A4-2F77-48EC-8218-B07182E9ECE8}" type="datetimeFigureOut">
              <a:rPr lang="ko-KR" altLang="en-US" smtClean="0"/>
              <a:t>2011-06-03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CCBE-1DC7-47E6-B6C2-4E0EE8DB8A9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B45A4-2F77-48EC-8218-B07182E9ECE8}" type="datetimeFigureOut">
              <a:rPr lang="ko-KR" altLang="en-US" smtClean="0"/>
              <a:t>2011-06-03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4CCBE-1DC7-47E6-B6C2-4E0EE8DB8A9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꽃-1_1~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그림 1" descr="그림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8309"/>
            <a:ext cx="9144000" cy="62013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꽃-1_1~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그림 1" descr="그림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8309"/>
            <a:ext cx="9144000" cy="62013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1</cp:revision>
  <dcterms:created xsi:type="dcterms:W3CDTF">2011-06-03T11:42:17Z</dcterms:created>
  <dcterms:modified xsi:type="dcterms:W3CDTF">2011-06-03T11:44:34Z</dcterms:modified>
</cp:coreProperties>
</file>