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6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98203-114E-440D-9204-AE144C82BEA4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1967B-5643-40E9-BF48-C4A3732BD6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4EB0-C8B9-4330-B6C3-7DB8F59AA115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279F-814A-42C9-B26F-70FBF8441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화면 슬라이드 쇼(4:3)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8</cp:revision>
  <dcterms:created xsi:type="dcterms:W3CDTF">2011-06-03T10:10:45Z</dcterms:created>
  <dcterms:modified xsi:type="dcterms:W3CDTF">2011-06-03T11:35:28Z</dcterms:modified>
</cp:coreProperties>
</file>