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F58A-002A-44DA-B491-2CDDBA74755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4C2C-051A-4A18-9611-AE935BC648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2009-07-18T14:01:53Z</dcterms:created>
  <dcterms:modified xsi:type="dcterms:W3CDTF">2009-07-18T14:04:12Z</dcterms:modified>
</cp:coreProperties>
</file>