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3F0D-8EFF-41E4-BFFA-1A6B10922ACA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F8FF-F0ED-451C-A317-1E426CCBBA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5929313"/>
            <a:ext cx="857250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1/3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051" name="그림 3" descr="1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제목 1"/>
          <p:cNvSpPr txBox="1">
            <a:spLocks/>
          </p:cNvSpPr>
          <p:nvPr/>
        </p:nvSpPr>
        <p:spPr>
          <a:xfrm>
            <a:off x="251520" y="2924944"/>
            <a:ext cx="8640960" cy="37444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아버지 사랑합니다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아버지 경배합니다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아버지 채워주소서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당신의 사랑으로</a:t>
            </a: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3" descr="2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>
          <a:xfrm>
            <a:off x="0" y="5929313"/>
            <a:ext cx="857250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2/3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51520" y="2924944"/>
            <a:ext cx="8640960" cy="37444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예수님 사랑합니다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예수님 경배합니다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예수님 채워주소서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당신의 사랑으로</a:t>
            </a: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5929313"/>
            <a:ext cx="857250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3/3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4099" name="그림 3" descr="3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제목 1"/>
          <p:cNvSpPr txBox="1">
            <a:spLocks/>
          </p:cNvSpPr>
          <p:nvPr/>
        </p:nvSpPr>
        <p:spPr>
          <a:xfrm>
            <a:off x="251520" y="2924944"/>
            <a:ext cx="8640960" cy="37444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성령님 사랑합니다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성령님 경배합니다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성령님 채워주소서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당신의 사랑으로</a:t>
            </a: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화면 슬라이드 쇼(4:3)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</dc:creator>
  <cp:lastModifiedBy>xp</cp:lastModifiedBy>
  <cp:revision>8</cp:revision>
  <dcterms:created xsi:type="dcterms:W3CDTF">2010-10-12T23:01:52Z</dcterms:created>
  <dcterms:modified xsi:type="dcterms:W3CDTF">2010-10-12T23:07:16Z</dcterms:modified>
</cp:coreProperties>
</file>