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702A-DA10-4065-BAA2-22959466353B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D103-6F31-44A1-AFAA-78501C44BD1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2009-06-05T12:17:23Z</dcterms:created>
  <dcterms:modified xsi:type="dcterms:W3CDTF">2009-06-05T12:18:52Z</dcterms:modified>
</cp:coreProperties>
</file>