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71F63-0742-4BAD-BA10-F5039A199219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0D549-F00A-49FD-B148-C3094BDB4A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5F91A-5A45-4B23-8C95-0C7B4503A7D3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A01C9-6631-4DD7-8249-A10E3D8DD8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6A5E2-1D35-44A8-ACFA-255F6C303605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EDDCB-DA42-4546-A204-3C1BA91FD2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4BE3B-89E0-4E63-B0AC-383311143DDA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815A-C609-4E03-8042-B8FEBFE9F8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ECF12-C9EB-4F05-98DC-F9423485A0FD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AEA06-314B-4B53-9102-F04E4FAB7B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DC001-74CD-4CAB-BB2B-ED3B120491A8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99E-1A7F-4D2A-B984-04D23F3E8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092F9-B26C-40D5-93D0-E154EAD55A6F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1A76A-C580-4FC1-A1B3-D982A6A6BF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0A1C-54D2-44EA-9540-E28BD35C699D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CF2-4FE1-4EBA-8153-56EFEE75B5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7B3B-9BAC-43C3-BAC9-1D233AE5A99B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9408-3786-463B-B0CB-75B625C0C4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8E04-CFEE-4E3E-AE7B-1341CF651EFC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0C5C-382B-4061-ADC2-60A865817E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D6981-2F1A-4D7A-9501-BA90A1508D48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E83BE-3D3D-4D52-B568-0D2DF91D9C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DC15962-E50F-41C4-BF1F-4C0A11E4AB8E}" type="datetimeFigureOut">
              <a:rPr lang="ko-KR" altLang="en-US"/>
              <a:pPr>
                <a:defRPr/>
              </a:pPr>
              <a:t>2011-08-20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7FCF17A-6941-4607-95E0-BCC5107DE8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9190" y="2214554"/>
            <a:ext cx="7277954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아무</a:t>
            </a:r>
            <a:r>
              <a:rPr kumimoji="0" lang="en-US" altLang="ko-KR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것도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두려워말라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주나의하나님이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지켜주시네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3272" y="3896029"/>
            <a:ext cx="7364517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놀라지마라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겁내지마라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주님나를지켜주시네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 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</a:t>
            </a:r>
            <a:endParaRPr kumimoji="0" lang="ko-KR" altLang="en-US" sz="3200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75" y="5926138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8913" y="314325"/>
            <a:ext cx="3656012" cy="5238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아무것도 두려워 말라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303" y="2214554"/>
            <a:ext cx="711124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아무</a:t>
            </a:r>
            <a:r>
              <a:rPr kumimoji="0" lang="en-US" altLang="ko-KR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것도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두려워말라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주나의하나님이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지켜주시네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3272" y="3896029"/>
            <a:ext cx="732444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놀라지마라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겁내지마라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주님나를지켜주시네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  </a:t>
            </a:r>
            <a:r>
              <a:rPr kumimoji="0" lang="en-US" altLang="ko-KR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</a:t>
            </a:r>
            <a:endParaRPr kumimoji="0" lang="ko-KR" altLang="en-US" sz="3200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775" y="5926138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3272" y="2214554"/>
            <a:ext cx="693651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내맘이힘에겨워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지칠지라도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주님나를지켜주시네</a:t>
            </a:r>
            <a:endParaRPr kumimoji="0" lang="ko-KR" altLang="en-US" sz="3200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3272" y="3896029"/>
            <a:ext cx="7281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세상의험한풍파 몰아칠때도  주님나를지켜주시네  </a:t>
            </a:r>
            <a:r>
              <a:rPr kumimoji="0" lang="en-US" altLang="ko-KR" sz="3200" spc="-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-</a:t>
            </a:r>
            <a:endParaRPr kumimoji="0" lang="ko-KR" altLang="en-US" sz="3200" spc="-300" dirty="0" err="1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775" y="5926138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3-4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3272" y="2214554"/>
            <a:ext cx="724749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님은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나의 산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성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 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  님은 나의 요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새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3272" y="3896029"/>
            <a:ext cx="682751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주  님은 나의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소   </a:t>
            </a:r>
            <a:r>
              <a:rPr kumimoji="0" lang="ko-KR" altLang="en-US" sz="3200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망   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</a:t>
            </a:r>
            <a:r>
              <a:rPr kumimoji="0" lang="ko-KR" altLang="en-US" sz="3200" spc="-3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나의힘이되신여호</a:t>
            </a:r>
            <a:r>
              <a:rPr kumimoji="0" lang="ko-KR" altLang="en-US" sz="3200" spc="-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 와</a:t>
            </a:r>
            <a:endParaRPr kumimoji="0" lang="ko-KR" altLang="en-US" sz="3200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775" y="5926138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4-4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</Words>
  <Application>Microsoft Office PowerPoint</Application>
  <PresentationFormat>화면 슬라이드 쇼(4:3)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코리아로터리서비스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이삭</cp:lastModifiedBy>
  <cp:revision>5</cp:revision>
  <dcterms:created xsi:type="dcterms:W3CDTF">2007-07-13T12:45:42Z</dcterms:created>
  <dcterms:modified xsi:type="dcterms:W3CDTF">2011-08-20T11:02:46Z</dcterms:modified>
</cp:coreProperties>
</file>