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F9C8-81BB-4A82-A143-087CE7CFED08}" type="datetimeFigureOut">
              <a:rPr lang="ko-KR" altLang="en-US" smtClean="0"/>
              <a:t>2011-04-12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B8FA8-0AD6-472C-9BF7-0F78D92BCF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2011-04-12T11:18:16Z</dcterms:created>
  <dcterms:modified xsi:type="dcterms:W3CDTF">2011-04-12T11:19:14Z</dcterms:modified>
</cp:coreProperties>
</file>