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58" r:id="rId6"/>
    <p:sldId id="259" r:id="rId7"/>
    <p:sldId id="266" r:id="rId8"/>
    <p:sldId id="267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62" autoAdjust="0"/>
  </p:normalViewPr>
  <p:slideViewPr>
    <p:cSldViewPr>
      <p:cViewPr varScale="1">
        <p:scale>
          <a:sx n="106" d="100"/>
          <a:sy n="106" d="100"/>
        </p:scale>
        <p:origin x="-11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E45D-24FC-41DA-B5A0-5F94224C3E86}" type="datetimeFigureOut">
              <a:rPr lang="ko-KR" altLang="en-US" smtClean="0"/>
              <a:t>2011-01-01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3031D-9D3D-48C4-9CC7-373F64DE9B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E45D-24FC-41DA-B5A0-5F94224C3E86}" type="datetimeFigureOut">
              <a:rPr lang="ko-KR" altLang="en-US" smtClean="0"/>
              <a:t>2011-01-01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3031D-9D3D-48C4-9CC7-373F64DE9B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E45D-24FC-41DA-B5A0-5F94224C3E86}" type="datetimeFigureOut">
              <a:rPr lang="ko-KR" altLang="en-US" smtClean="0"/>
              <a:t>2011-01-01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3031D-9D3D-48C4-9CC7-373F64DE9B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E45D-24FC-41DA-B5A0-5F94224C3E86}" type="datetimeFigureOut">
              <a:rPr lang="ko-KR" altLang="en-US" smtClean="0"/>
              <a:t>2011-01-01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3031D-9D3D-48C4-9CC7-373F64DE9B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E45D-24FC-41DA-B5A0-5F94224C3E86}" type="datetimeFigureOut">
              <a:rPr lang="ko-KR" altLang="en-US" smtClean="0"/>
              <a:t>2011-01-01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3031D-9D3D-48C4-9CC7-373F64DE9B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E45D-24FC-41DA-B5A0-5F94224C3E86}" type="datetimeFigureOut">
              <a:rPr lang="ko-KR" altLang="en-US" smtClean="0"/>
              <a:t>2011-01-01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3031D-9D3D-48C4-9CC7-373F64DE9B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E45D-24FC-41DA-B5A0-5F94224C3E86}" type="datetimeFigureOut">
              <a:rPr lang="ko-KR" altLang="en-US" smtClean="0"/>
              <a:t>2011-01-01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3031D-9D3D-48C4-9CC7-373F64DE9B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E45D-24FC-41DA-B5A0-5F94224C3E86}" type="datetimeFigureOut">
              <a:rPr lang="ko-KR" altLang="en-US" smtClean="0"/>
              <a:t>2011-01-01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3031D-9D3D-48C4-9CC7-373F64DE9B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E45D-24FC-41DA-B5A0-5F94224C3E86}" type="datetimeFigureOut">
              <a:rPr lang="ko-KR" altLang="en-US" smtClean="0"/>
              <a:t>2011-01-01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3031D-9D3D-48C4-9CC7-373F64DE9B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E45D-24FC-41DA-B5A0-5F94224C3E86}" type="datetimeFigureOut">
              <a:rPr lang="ko-KR" altLang="en-US" smtClean="0"/>
              <a:t>2011-01-01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3031D-9D3D-48C4-9CC7-373F64DE9B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E45D-24FC-41DA-B5A0-5F94224C3E86}" type="datetimeFigureOut">
              <a:rPr lang="ko-KR" altLang="en-US" smtClean="0"/>
              <a:t>2011-01-01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3031D-9D3D-48C4-9CC7-373F64DE9B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EE45D-24FC-41DA-B5A0-5F94224C3E86}" type="datetimeFigureOut">
              <a:rPr lang="ko-KR" altLang="en-US" smtClean="0"/>
              <a:t>2011-01-01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3031D-9D3D-48C4-9CC7-373F64DE9B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Royal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Very Infortant Person</dc:creator>
  <cp:lastModifiedBy>Very Infortant Person</cp:lastModifiedBy>
  <cp:revision>1</cp:revision>
  <dcterms:created xsi:type="dcterms:W3CDTF">2011-01-01T10:37:19Z</dcterms:created>
  <dcterms:modified xsi:type="dcterms:W3CDTF">2011-01-01T10:38:53Z</dcterms:modified>
</cp:coreProperties>
</file>