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3323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환)돋움중둥근체" pitchFamily="18" charset="-127"/>
              </a:rPr>
              <a:t>아름다운 옛 이야기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환)돋움중둥근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286776" y="214290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신궁체A" pitchFamily="18" charset="-127"/>
            </a:endParaRPr>
          </a:p>
        </p:txBody>
      </p:sp>
      <p:pic>
        <p:nvPicPr>
          <p:cNvPr id="15" name="그림 1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270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7030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6360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03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270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26725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26664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6360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7030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306220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286776" y="214290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신궁체A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30561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27091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</Words>
  <Application>Microsoft Office PowerPoint</Application>
  <PresentationFormat>화면 슬라이드 쇼(4:3)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15</cp:revision>
  <dcterms:created xsi:type="dcterms:W3CDTF">2010-02-18T04:46:16Z</dcterms:created>
  <dcterms:modified xsi:type="dcterms:W3CDTF">2010-04-20T14:19:34Z</dcterms:modified>
</cp:coreProperties>
</file>