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323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환)돋움중둥근체" pitchFamily="18" charset="-127"/>
              </a:rPr>
              <a:t>아름다운 옛 이야기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환)돋움중둥근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86776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  <p:pic>
        <p:nvPicPr>
          <p:cNvPr id="15" name="그림 1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270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26360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270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361"/>
            <a:ext cx="9144000" cy="26725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450"/>
            <a:ext cx="9144000" cy="2666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26360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485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6220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286776" y="214290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30561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2709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</Words>
  <Application>Microsoft Office PowerPoint</Application>
  <PresentationFormat>화면 슬라이드 쇼(4:3)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2010-02-18T04:46:16Z</dcterms:created>
  <dcterms:modified xsi:type="dcterms:W3CDTF">2010-04-20T13:58:04Z</dcterms:modified>
</cp:coreProperties>
</file>