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6259C-C866-4425-892B-DCF270FE8569}" type="datetimeFigureOut">
              <a:rPr lang="ko-KR" altLang="en-US" smtClean="0"/>
              <a:pPr/>
              <a:t>2010-04-20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642910" y="142852"/>
            <a:ext cx="33233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환)돋움중둥근체" pitchFamily="18" charset="-127"/>
              </a:rPr>
              <a:t>아름다운 옛 이야기</a:t>
            </a:r>
            <a:endParaRPr lang="en-US" altLang="ko-K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환)돋움중둥근체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929586" y="6243600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3" name="그림 12" descr="그림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" y="731743"/>
            <a:ext cx="9143245" cy="5394514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8286776" y="214290"/>
            <a:ext cx="59824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신궁체A" pitchFamily="18" charset="-127"/>
              </a:rPr>
              <a:t>1</a:t>
            </a:r>
            <a:r>
              <a:rPr lang="ko-KR" altLang="en-US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신궁체A" pitchFamily="18" charset="-127"/>
              </a:rPr>
              <a:t>절</a:t>
            </a:r>
            <a:endParaRPr lang="en-US" altLang="ko-KR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신궁체A" pitchFamily="18" charset="-12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" y="768316"/>
            <a:ext cx="9143245" cy="532136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" y="731743"/>
            <a:ext cx="9143245" cy="539451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4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" y="378204"/>
            <a:ext cx="9143245" cy="6101592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8286776" y="214290"/>
            <a:ext cx="59824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신궁체A" pitchFamily="18" charset="-127"/>
              </a:rPr>
              <a:t>2</a:t>
            </a:r>
            <a:r>
              <a:rPr lang="ko-KR" altLang="en-US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신궁체A" pitchFamily="18" charset="-127"/>
              </a:rPr>
              <a:t>절</a:t>
            </a:r>
            <a:endParaRPr lang="en-US" altLang="ko-KR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신궁체A" pitchFamily="18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5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" y="731743"/>
            <a:ext cx="9143245" cy="539451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" y="731743"/>
            <a:ext cx="9143245" cy="539451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13</Words>
  <Application>Microsoft Office PowerPoint</Application>
  <PresentationFormat>화면 슬라이드 쇼(4:3)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10</cp:revision>
  <dcterms:created xsi:type="dcterms:W3CDTF">2010-02-18T04:46:16Z</dcterms:created>
  <dcterms:modified xsi:type="dcterms:W3CDTF">2010-04-20T13:41:46Z</dcterms:modified>
</cp:coreProperties>
</file>