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21C5-ED3E-484E-929B-101FB36E961A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BEB5-1E86-41E4-8577-DAE6BA299E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2009-06-08T06:22:09Z</dcterms:created>
  <dcterms:modified xsi:type="dcterms:W3CDTF">2009-06-08T06:23:30Z</dcterms:modified>
</cp:coreProperties>
</file>