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8E73-995D-4429-A8C7-85871FAB3B49}" type="datetimeFigureOut">
              <a:rPr lang="ko-KR" altLang="en-US" smtClean="0"/>
              <a:pPr/>
              <a:t>2009-07-27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04C8-9E98-418D-A627-AF8DEABEB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8E73-995D-4429-A8C7-85871FAB3B49}" type="datetimeFigureOut">
              <a:rPr lang="ko-KR" altLang="en-US" smtClean="0"/>
              <a:pPr/>
              <a:t>2009-07-27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04C8-9E98-418D-A627-AF8DEABEB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8E73-995D-4429-A8C7-85871FAB3B49}" type="datetimeFigureOut">
              <a:rPr lang="ko-KR" altLang="en-US" smtClean="0"/>
              <a:pPr/>
              <a:t>2009-07-27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04C8-9E98-418D-A627-AF8DEABEB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8E73-995D-4429-A8C7-85871FAB3B49}" type="datetimeFigureOut">
              <a:rPr lang="ko-KR" altLang="en-US" smtClean="0"/>
              <a:pPr/>
              <a:t>2009-07-27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04C8-9E98-418D-A627-AF8DEABEB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8E73-995D-4429-A8C7-85871FAB3B49}" type="datetimeFigureOut">
              <a:rPr lang="ko-KR" altLang="en-US" smtClean="0"/>
              <a:pPr/>
              <a:t>2009-07-27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04C8-9E98-418D-A627-AF8DEABEB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8E73-995D-4429-A8C7-85871FAB3B49}" type="datetimeFigureOut">
              <a:rPr lang="ko-KR" altLang="en-US" smtClean="0"/>
              <a:pPr/>
              <a:t>2009-07-27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04C8-9E98-418D-A627-AF8DEABEB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8E73-995D-4429-A8C7-85871FAB3B49}" type="datetimeFigureOut">
              <a:rPr lang="ko-KR" altLang="en-US" smtClean="0"/>
              <a:pPr/>
              <a:t>2009-07-27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04C8-9E98-418D-A627-AF8DEABEB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8E73-995D-4429-A8C7-85871FAB3B49}" type="datetimeFigureOut">
              <a:rPr lang="ko-KR" altLang="en-US" smtClean="0"/>
              <a:pPr/>
              <a:t>2009-07-27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04C8-9E98-418D-A627-AF8DEABEB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8E73-995D-4429-A8C7-85871FAB3B49}" type="datetimeFigureOut">
              <a:rPr lang="ko-KR" altLang="en-US" smtClean="0"/>
              <a:pPr/>
              <a:t>2009-07-27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04C8-9E98-418D-A627-AF8DEABEB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8E73-995D-4429-A8C7-85871FAB3B49}" type="datetimeFigureOut">
              <a:rPr lang="ko-KR" altLang="en-US" smtClean="0"/>
              <a:pPr/>
              <a:t>2009-07-27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04C8-9E98-418D-A627-AF8DEABEB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F8E73-995D-4429-A8C7-85871FAB3B49}" type="datetimeFigureOut">
              <a:rPr lang="ko-KR" altLang="en-US" smtClean="0"/>
              <a:pPr/>
              <a:t>2009-07-27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404C8-9E98-418D-A627-AF8DEABEB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F8E73-995D-4429-A8C7-85871FAB3B49}" type="datetimeFigureOut">
              <a:rPr lang="ko-KR" altLang="en-US" smtClean="0"/>
              <a:pPr/>
              <a:t>2009-07-27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404C8-9E98-418D-A627-AF8DEABEB18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2</cp:revision>
  <dcterms:created xsi:type="dcterms:W3CDTF">2009-07-27T12:39:36Z</dcterms:created>
  <dcterms:modified xsi:type="dcterms:W3CDTF">2009-07-27T12:50:11Z</dcterms:modified>
</cp:coreProperties>
</file>