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7B5CB-9740-44C7-A35C-AFD987309F4C}" type="datetimeFigureOut">
              <a:rPr lang="ko-KR" altLang="en-US" smtClean="0"/>
              <a:pPr/>
              <a:t>2010-09-22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AD2FD-5087-485F-9930-FF507A2963C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7B5CB-9740-44C7-A35C-AFD987309F4C}" type="datetimeFigureOut">
              <a:rPr lang="ko-KR" altLang="en-US" smtClean="0"/>
              <a:pPr/>
              <a:t>2010-09-22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AD2FD-5087-485F-9930-FF507A2963C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7B5CB-9740-44C7-A35C-AFD987309F4C}" type="datetimeFigureOut">
              <a:rPr lang="ko-KR" altLang="en-US" smtClean="0"/>
              <a:pPr/>
              <a:t>2010-09-22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AD2FD-5087-485F-9930-FF507A2963C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7B5CB-9740-44C7-A35C-AFD987309F4C}" type="datetimeFigureOut">
              <a:rPr lang="ko-KR" altLang="en-US" smtClean="0"/>
              <a:pPr/>
              <a:t>2010-09-22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AD2FD-5087-485F-9930-FF507A2963C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7B5CB-9740-44C7-A35C-AFD987309F4C}" type="datetimeFigureOut">
              <a:rPr lang="ko-KR" altLang="en-US" smtClean="0"/>
              <a:pPr/>
              <a:t>2010-09-22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AD2FD-5087-485F-9930-FF507A2963C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7B5CB-9740-44C7-A35C-AFD987309F4C}" type="datetimeFigureOut">
              <a:rPr lang="ko-KR" altLang="en-US" smtClean="0"/>
              <a:pPr/>
              <a:t>2010-09-22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AD2FD-5087-485F-9930-FF507A2963C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7B5CB-9740-44C7-A35C-AFD987309F4C}" type="datetimeFigureOut">
              <a:rPr lang="ko-KR" altLang="en-US" smtClean="0"/>
              <a:pPr/>
              <a:t>2010-09-22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AD2FD-5087-485F-9930-FF507A2963C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7B5CB-9740-44C7-A35C-AFD987309F4C}" type="datetimeFigureOut">
              <a:rPr lang="ko-KR" altLang="en-US" smtClean="0"/>
              <a:pPr/>
              <a:t>2010-09-22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AD2FD-5087-485F-9930-FF507A2963C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7B5CB-9740-44C7-A35C-AFD987309F4C}" type="datetimeFigureOut">
              <a:rPr lang="ko-KR" altLang="en-US" smtClean="0"/>
              <a:pPr/>
              <a:t>2010-09-22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AD2FD-5087-485F-9930-FF507A2963C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7B5CB-9740-44C7-A35C-AFD987309F4C}" type="datetimeFigureOut">
              <a:rPr lang="ko-KR" altLang="en-US" smtClean="0"/>
              <a:pPr/>
              <a:t>2010-09-22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AD2FD-5087-485F-9930-FF507A2963C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7B5CB-9740-44C7-A35C-AFD987309F4C}" type="datetimeFigureOut">
              <a:rPr lang="ko-KR" altLang="en-US" smtClean="0"/>
              <a:pPr/>
              <a:t>2010-09-22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AD2FD-5087-485F-9930-FF507A2963C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77B5CB-9740-44C7-A35C-AFD987309F4C}" type="datetimeFigureOut">
              <a:rPr lang="ko-KR" altLang="en-US" smtClean="0"/>
              <a:pPr/>
              <a:t>2010-09-22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4AD2FD-5087-485F-9930-FF507A2963C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이지선\바탕 화면\그림1.png"/>
          <p:cNvPicPr>
            <a:picLocks noChangeAspect="1" noChangeArrowheads="1"/>
          </p:cNvPicPr>
          <p:nvPr/>
        </p:nvPicPr>
        <p:blipFill>
          <a:blip r:embed="rId2" cstate="print"/>
          <a:srcRect t="-5016" b="-77339"/>
          <a:stretch>
            <a:fillRect/>
          </a:stretch>
        </p:blipFill>
        <p:spPr bwMode="auto">
          <a:xfrm>
            <a:off x="0" y="0"/>
            <a:ext cx="9155113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Documents and Settings\이지선\바탕 화면\그림10.png"/>
          <p:cNvPicPr>
            <a:picLocks noChangeAspect="1" noChangeArrowheads="1"/>
          </p:cNvPicPr>
          <p:nvPr/>
        </p:nvPicPr>
        <p:blipFill>
          <a:blip r:embed="rId2" cstate="print"/>
          <a:srcRect t="-5527" b="-95403"/>
          <a:stretch>
            <a:fillRect/>
          </a:stretch>
        </p:blipFill>
        <p:spPr bwMode="auto">
          <a:xfrm>
            <a:off x="0" y="0"/>
            <a:ext cx="9155113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C:\Documents and Settings\이지선\바탕 화면\그림1.png"/>
          <p:cNvPicPr>
            <a:picLocks noChangeAspect="1" noChangeArrowheads="1"/>
          </p:cNvPicPr>
          <p:nvPr/>
        </p:nvPicPr>
        <p:blipFill>
          <a:blip r:embed="rId2" cstate="print"/>
          <a:srcRect t="-13304" b="-112166"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C:\Documents and Settings\이지선\바탕 화면\그림12.png"/>
          <p:cNvPicPr>
            <a:picLocks noChangeAspect="1" noChangeArrowheads="1"/>
          </p:cNvPicPr>
          <p:nvPr/>
        </p:nvPicPr>
        <p:blipFill>
          <a:blip r:embed="rId2" cstate="print"/>
          <a:srcRect t="-15242" b="-104047"/>
          <a:stretch>
            <a:fillRect/>
          </a:stretch>
        </p:blipFill>
        <p:spPr bwMode="auto">
          <a:xfrm>
            <a:off x="0" y="0"/>
            <a:ext cx="9155113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C:\Documents and Settings\이지선\바탕 화면\그림13.png"/>
          <p:cNvPicPr>
            <a:picLocks noChangeAspect="1" noChangeArrowheads="1"/>
          </p:cNvPicPr>
          <p:nvPr/>
        </p:nvPicPr>
        <p:blipFill>
          <a:blip r:embed="rId2" cstate="print"/>
          <a:srcRect t="-15335" b="-105298"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Documents and Settings\이지선\바탕 화면\그림14.png"/>
          <p:cNvPicPr>
            <a:picLocks noChangeAspect="1" noChangeArrowheads="1"/>
          </p:cNvPicPr>
          <p:nvPr/>
        </p:nvPicPr>
        <p:blipFill>
          <a:blip r:embed="rId2" cstate="print"/>
          <a:srcRect t="-12644" b="-101641"/>
          <a:stretch>
            <a:fillRect/>
          </a:stretch>
        </p:blipFill>
        <p:spPr bwMode="auto">
          <a:xfrm>
            <a:off x="0" y="0"/>
            <a:ext cx="9155113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C:\Documents and Settings\이지선\바탕 화면\그림15.png"/>
          <p:cNvPicPr>
            <a:picLocks noChangeAspect="1" noChangeArrowheads="1"/>
          </p:cNvPicPr>
          <p:nvPr/>
        </p:nvPicPr>
        <p:blipFill>
          <a:blip r:embed="rId2" cstate="print"/>
          <a:srcRect t="-13019" b="-107615"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:\Documents and Settings\이지선\바탕 화면\그림16.png"/>
          <p:cNvPicPr>
            <a:picLocks noChangeAspect="1" noChangeArrowheads="1"/>
          </p:cNvPicPr>
          <p:nvPr/>
        </p:nvPicPr>
        <p:blipFill>
          <a:blip r:embed="rId2" cstate="print"/>
          <a:srcRect t="-12644" b="-101641"/>
          <a:stretch>
            <a:fillRect/>
          </a:stretch>
        </p:blipFill>
        <p:spPr bwMode="auto">
          <a:xfrm>
            <a:off x="0" y="0"/>
            <a:ext cx="9155113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C:\Documents and Settings\이지선\바탕 화면\그림17.png"/>
          <p:cNvPicPr>
            <a:picLocks noChangeAspect="1" noChangeArrowheads="1"/>
          </p:cNvPicPr>
          <p:nvPr/>
        </p:nvPicPr>
        <p:blipFill>
          <a:blip r:embed="rId2" cstate="print"/>
          <a:srcRect t="-17964" b="-106568"/>
          <a:stretch>
            <a:fillRect/>
          </a:stretch>
        </p:blipFill>
        <p:spPr bwMode="auto">
          <a:xfrm>
            <a:off x="0" y="0"/>
            <a:ext cx="9155113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C:\Documents and Settings\이지선\바탕 화면\그림18.png"/>
          <p:cNvPicPr>
            <a:picLocks noChangeAspect="1" noChangeArrowheads="1"/>
          </p:cNvPicPr>
          <p:nvPr/>
        </p:nvPicPr>
        <p:blipFill>
          <a:blip r:embed="rId2" cstate="print"/>
          <a:srcRect t="-10706" b="-70731"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C:\Documents and Settings\이지선\바탕 화면\그림19.png"/>
          <p:cNvPicPr>
            <a:picLocks noChangeAspect="1" noChangeArrowheads="1"/>
          </p:cNvPicPr>
          <p:nvPr/>
        </p:nvPicPr>
        <p:blipFill>
          <a:blip r:embed="rId2" cstate="print"/>
          <a:srcRect t="-34228" b="-50783"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이지선\바탕 화면\그림2.png"/>
          <p:cNvPicPr>
            <a:picLocks noChangeAspect="1" noChangeArrowheads="1"/>
          </p:cNvPicPr>
          <p:nvPr/>
        </p:nvPicPr>
        <p:blipFill>
          <a:blip r:embed="rId2" cstate="print"/>
          <a:srcRect t="-8974" b="-76036"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Documents and Settings\이지선\바탕 화면\그림3.png"/>
          <p:cNvPicPr>
            <a:picLocks noChangeAspect="1" noChangeArrowheads="1"/>
          </p:cNvPicPr>
          <p:nvPr/>
        </p:nvPicPr>
        <p:blipFill>
          <a:blip r:embed="rId2" cstate="print"/>
          <a:srcRect t="-5527" b="-95403"/>
          <a:stretch>
            <a:fillRect/>
          </a:stretch>
        </p:blipFill>
        <p:spPr bwMode="auto">
          <a:xfrm>
            <a:off x="0" y="0"/>
            <a:ext cx="9155113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Documents and Settings\이지선\바탕 화면\그림4.png"/>
          <p:cNvPicPr>
            <a:picLocks noChangeAspect="1" noChangeArrowheads="1"/>
          </p:cNvPicPr>
          <p:nvPr/>
        </p:nvPicPr>
        <p:blipFill>
          <a:blip r:embed="rId2" cstate="print"/>
          <a:srcRect t="-10903" b="-73871"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Documents and Settings\이지선\바탕 화면\그림5.png"/>
          <p:cNvPicPr>
            <a:picLocks noChangeAspect="1" noChangeArrowheads="1"/>
          </p:cNvPicPr>
          <p:nvPr/>
        </p:nvPicPr>
        <p:blipFill>
          <a:blip r:embed="rId2" cstate="print"/>
          <a:srcRect t="-5648" b="-99676"/>
          <a:stretch>
            <a:fillRect/>
          </a:stretch>
        </p:blipFill>
        <p:spPr bwMode="auto">
          <a:xfrm>
            <a:off x="0" y="0"/>
            <a:ext cx="9155113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Documents and Settings\이지선\바탕 화면\그림6.png"/>
          <p:cNvPicPr>
            <a:picLocks noChangeAspect="1" noChangeArrowheads="1"/>
          </p:cNvPicPr>
          <p:nvPr/>
        </p:nvPicPr>
        <p:blipFill>
          <a:blip r:embed="rId2" cstate="print"/>
          <a:srcRect t="-13019" b="-107615"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Documents and Settings\이지선\바탕 화면\그림7.png"/>
          <p:cNvPicPr>
            <a:picLocks noChangeAspect="1" noChangeArrowheads="1"/>
          </p:cNvPicPr>
          <p:nvPr/>
        </p:nvPicPr>
        <p:blipFill>
          <a:blip r:embed="rId2" cstate="print"/>
          <a:srcRect t="-12859" b="-72151"/>
          <a:stretch>
            <a:fillRect/>
          </a:stretch>
        </p:blipFill>
        <p:spPr bwMode="auto">
          <a:xfrm>
            <a:off x="0" y="0"/>
            <a:ext cx="9155113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Documents and Settings\이지선\바탕 화면\그림8.png"/>
          <p:cNvPicPr>
            <a:picLocks noChangeAspect="1" noChangeArrowheads="1"/>
          </p:cNvPicPr>
          <p:nvPr/>
        </p:nvPicPr>
        <p:blipFill>
          <a:blip r:embed="rId2" cstate="print"/>
          <a:srcRect t="-5411" b="-91310"/>
          <a:stretch>
            <a:fillRect/>
          </a:stretch>
        </p:blipFill>
        <p:spPr bwMode="auto">
          <a:xfrm>
            <a:off x="0" y="0"/>
            <a:ext cx="9155113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Documents and Settings\이지선\바탕 화면\그림9.png"/>
          <p:cNvPicPr>
            <a:picLocks noChangeAspect="1" noChangeArrowheads="1"/>
          </p:cNvPicPr>
          <p:nvPr/>
        </p:nvPicPr>
        <p:blipFill>
          <a:blip r:embed="rId2" cstate="print"/>
          <a:srcRect t="-13101" b="-75381"/>
          <a:stretch>
            <a:fillRect/>
          </a:stretch>
        </p:blipFill>
        <p:spPr bwMode="auto">
          <a:xfrm>
            <a:off x="0" y="0"/>
            <a:ext cx="9155113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0</Words>
  <Application>Microsoft Office PowerPoint</Application>
  <PresentationFormat>화면 슬라이드 쇼(4:3)</PresentationFormat>
  <Paragraphs>0</Paragraphs>
  <Slides>19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19</vt:i4>
      </vt:variant>
    </vt:vector>
  </HeadingPairs>
  <TitlesOfParts>
    <vt:vector size="20" baseType="lpstr">
      <vt:lpstr>Office 테마</vt:lpstr>
      <vt:lpstr>슬라이드 1</vt:lpstr>
      <vt:lpstr>슬라이드 2</vt:lpstr>
      <vt:lpstr>슬라이드 3</vt:lpstr>
      <vt:lpstr>슬라이드 4</vt:lpstr>
      <vt:lpstr>슬라이드 5</vt:lpstr>
      <vt:lpstr>슬라이드 6</vt:lpstr>
      <vt:lpstr>슬라이드 7</vt:lpstr>
      <vt:lpstr>슬라이드 8</vt:lpstr>
      <vt:lpstr>슬라이드 9</vt:lpstr>
      <vt:lpstr>슬라이드 10</vt:lpstr>
      <vt:lpstr>슬라이드 11</vt:lpstr>
      <vt:lpstr>슬라이드 12</vt:lpstr>
      <vt:lpstr>슬라이드 13</vt:lpstr>
      <vt:lpstr>슬라이드 14</vt:lpstr>
      <vt:lpstr>슬라이드 15</vt:lpstr>
      <vt:lpstr>슬라이드 16</vt:lpstr>
      <vt:lpstr>슬라이드 17</vt:lpstr>
      <vt:lpstr>슬라이드 18</vt:lpstr>
      <vt:lpstr>슬라이드 19</vt:lpstr>
    </vt:vector>
  </TitlesOfParts>
  <Company>대한민국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이지선</dc:creator>
  <cp:lastModifiedBy>이지선</cp:lastModifiedBy>
  <cp:revision>3</cp:revision>
  <dcterms:created xsi:type="dcterms:W3CDTF">2010-09-22T03:19:43Z</dcterms:created>
  <dcterms:modified xsi:type="dcterms:W3CDTF">2010-09-22T03:42:09Z</dcterms:modified>
</cp:coreProperties>
</file>