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7B5CB-9740-44C7-A35C-AFD987309F4C}" type="datetimeFigureOut">
              <a:rPr lang="ko-KR" altLang="en-US" smtClean="0"/>
              <a:pPr/>
              <a:t>2010-09-22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D2FD-5087-485F-9930-FF507A2963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 t="-5016" b="-77339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이지선\바탕 화면\그림10.png"/>
          <p:cNvPicPr>
            <a:picLocks noChangeAspect="1" noChangeArrowheads="1"/>
          </p:cNvPicPr>
          <p:nvPr/>
        </p:nvPicPr>
        <p:blipFill>
          <a:blip r:embed="rId2" cstate="print"/>
          <a:srcRect t="-5527" b="-95403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2" cstate="print"/>
          <a:srcRect t="-13304" b="-112166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이지선\바탕 화면\그림12.png"/>
          <p:cNvPicPr>
            <a:picLocks noChangeAspect="1" noChangeArrowheads="1"/>
          </p:cNvPicPr>
          <p:nvPr/>
        </p:nvPicPr>
        <p:blipFill>
          <a:blip r:embed="rId2" cstate="print"/>
          <a:srcRect t="-15242" b="-104047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이지선\바탕 화면\그림13.png"/>
          <p:cNvPicPr>
            <a:picLocks noChangeAspect="1" noChangeArrowheads="1"/>
          </p:cNvPicPr>
          <p:nvPr/>
        </p:nvPicPr>
        <p:blipFill>
          <a:blip r:embed="rId2" cstate="print"/>
          <a:srcRect t="-15335" b="-105298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이지선\바탕 화면\그림14.png"/>
          <p:cNvPicPr>
            <a:picLocks noChangeAspect="1" noChangeArrowheads="1"/>
          </p:cNvPicPr>
          <p:nvPr/>
        </p:nvPicPr>
        <p:blipFill>
          <a:blip r:embed="rId2" cstate="print"/>
          <a:srcRect t="-12644" b="-101641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이지선\바탕 화면\그림15.png"/>
          <p:cNvPicPr>
            <a:picLocks noChangeAspect="1" noChangeArrowheads="1"/>
          </p:cNvPicPr>
          <p:nvPr/>
        </p:nvPicPr>
        <p:blipFill>
          <a:blip r:embed="rId2" cstate="print"/>
          <a:srcRect t="-13019" b="-107615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이지선\바탕 화면\그림16.png"/>
          <p:cNvPicPr>
            <a:picLocks noChangeAspect="1" noChangeArrowheads="1"/>
          </p:cNvPicPr>
          <p:nvPr/>
        </p:nvPicPr>
        <p:blipFill>
          <a:blip r:embed="rId2" cstate="print"/>
          <a:srcRect t="-12644" b="-101641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이지선\바탕 화면\그림17.png"/>
          <p:cNvPicPr>
            <a:picLocks noChangeAspect="1" noChangeArrowheads="1"/>
          </p:cNvPicPr>
          <p:nvPr/>
        </p:nvPicPr>
        <p:blipFill>
          <a:blip r:embed="rId2" cstate="print"/>
          <a:srcRect t="-17964" b="-106568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이지선\바탕 화면\그림18.png"/>
          <p:cNvPicPr>
            <a:picLocks noChangeAspect="1" noChangeArrowheads="1"/>
          </p:cNvPicPr>
          <p:nvPr/>
        </p:nvPicPr>
        <p:blipFill>
          <a:blip r:embed="rId2" cstate="print"/>
          <a:srcRect t="-10706" b="-70731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이지선\바탕 화면\그림19.png"/>
          <p:cNvPicPr>
            <a:picLocks noChangeAspect="1" noChangeArrowheads="1"/>
          </p:cNvPicPr>
          <p:nvPr/>
        </p:nvPicPr>
        <p:blipFill>
          <a:blip r:embed="rId2" cstate="print"/>
          <a:srcRect t="-34228" b="-50783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2" cstate="print"/>
          <a:srcRect t="-8974" b="-76036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이지선\바탕 화면\그림3.png"/>
          <p:cNvPicPr>
            <a:picLocks noChangeAspect="1" noChangeArrowheads="1"/>
          </p:cNvPicPr>
          <p:nvPr/>
        </p:nvPicPr>
        <p:blipFill>
          <a:blip r:embed="rId2" cstate="print"/>
          <a:srcRect t="-5527" b="-95403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이지선\바탕 화면\그림4.png"/>
          <p:cNvPicPr>
            <a:picLocks noChangeAspect="1" noChangeArrowheads="1"/>
          </p:cNvPicPr>
          <p:nvPr/>
        </p:nvPicPr>
        <p:blipFill>
          <a:blip r:embed="rId2" cstate="print"/>
          <a:srcRect t="-10903" b="-73871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이지선\바탕 화면\그림5.png"/>
          <p:cNvPicPr>
            <a:picLocks noChangeAspect="1" noChangeArrowheads="1"/>
          </p:cNvPicPr>
          <p:nvPr/>
        </p:nvPicPr>
        <p:blipFill>
          <a:blip r:embed="rId2" cstate="print"/>
          <a:srcRect t="-5648" b="-99676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이지선\바탕 화면\그림6.png"/>
          <p:cNvPicPr>
            <a:picLocks noChangeAspect="1" noChangeArrowheads="1"/>
          </p:cNvPicPr>
          <p:nvPr/>
        </p:nvPicPr>
        <p:blipFill>
          <a:blip r:embed="rId2" cstate="print"/>
          <a:srcRect t="-13019" b="-107615"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이지선\바탕 화면\그림7.png"/>
          <p:cNvPicPr>
            <a:picLocks noChangeAspect="1" noChangeArrowheads="1"/>
          </p:cNvPicPr>
          <p:nvPr/>
        </p:nvPicPr>
        <p:blipFill>
          <a:blip r:embed="rId2" cstate="print"/>
          <a:srcRect t="-12859" b="-72151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이지선\바탕 화면\그림8.png"/>
          <p:cNvPicPr>
            <a:picLocks noChangeAspect="1" noChangeArrowheads="1"/>
          </p:cNvPicPr>
          <p:nvPr/>
        </p:nvPicPr>
        <p:blipFill>
          <a:blip r:embed="rId2" cstate="print"/>
          <a:srcRect t="-5411" b="-91310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이지선\바탕 화면\그림9.png"/>
          <p:cNvPicPr>
            <a:picLocks noChangeAspect="1" noChangeArrowheads="1"/>
          </p:cNvPicPr>
          <p:nvPr/>
        </p:nvPicPr>
        <p:blipFill>
          <a:blip r:embed="rId2" cstate="print"/>
          <a:srcRect t="-13101" b="-75381"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화면 슬라이드 쇼(4:3)</PresentationFormat>
  <Paragraphs>0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3</cp:revision>
  <dcterms:created xsi:type="dcterms:W3CDTF">2010-09-22T03:19:43Z</dcterms:created>
  <dcterms:modified xsi:type="dcterms:W3CDTF">2010-09-22T03:42:09Z</dcterms:modified>
</cp:coreProperties>
</file>