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723" autoAdjust="0"/>
  </p:normalViewPr>
  <p:slideViewPr>
    <p:cSldViewPr snapToGrid="0" snapToObjects="1"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3F83-9CDF-154A-BAF0-6AB427B3762D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5D94-A79D-B849-994F-C4300D2A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913908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3F83-9CDF-154A-BAF0-6AB427B3762D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5D94-A79D-B849-994F-C4300D2A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245242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3F83-9CDF-154A-BAF0-6AB427B3762D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5D94-A79D-B849-994F-C4300D2A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840169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3F83-9CDF-154A-BAF0-6AB427B3762D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5D94-A79D-B849-994F-C4300D2A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282354"/>
      </p:ext>
    </p:extLst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3F83-9CDF-154A-BAF0-6AB427B3762D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5D94-A79D-B849-994F-C4300D2A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606834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3F83-9CDF-154A-BAF0-6AB427B3762D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5D94-A79D-B849-994F-C4300D2A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262916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3F83-9CDF-154A-BAF0-6AB427B3762D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5D94-A79D-B849-994F-C4300D2A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998270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3F83-9CDF-154A-BAF0-6AB427B3762D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5D94-A79D-B849-994F-C4300D2A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263690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3F83-9CDF-154A-BAF0-6AB427B3762D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5D94-A79D-B849-994F-C4300D2A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7797439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3F83-9CDF-154A-BAF0-6AB427B3762D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5D94-A79D-B849-994F-C4300D2A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313741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3F83-9CDF-154A-BAF0-6AB427B3762D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5D94-A79D-B849-994F-C4300D2A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720950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3F83-9CDF-154A-BAF0-6AB427B3762D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5D94-A79D-B849-994F-C4300D2A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48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659131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8332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05687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22815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Theme</vt:lpstr>
      <vt:lpstr>슬라이드 1</vt:lpstr>
      <vt:lpstr>슬라이드 2</vt:lpstr>
      <vt:lpstr>슬라이드 3</vt:lpstr>
      <vt:lpstr>슬라이드 4</vt:lpstr>
    </vt:vector>
  </TitlesOfParts>
  <Company>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계성 안</dc:creator>
  <cp:lastModifiedBy>adonai</cp:lastModifiedBy>
  <cp:revision>2</cp:revision>
  <dcterms:created xsi:type="dcterms:W3CDTF">2011-03-24T10:03:31Z</dcterms:created>
  <dcterms:modified xsi:type="dcterms:W3CDTF">2011-03-24T11:59:06Z</dcterms:modified>
</cp:coreProperties>
</file>