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Eras Bold ITC" pitchFamily="34" charset="0"/>
                <a:ea typeface="HY크리스탈M" pitchFamily="18" charset="-127"/>
              </a:rPr>
              <a:t>1/3</a:t>
            </a:r>
            <a:endParaRPr lang="en-US" altLang="ko-K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Eras Bold ITC" pitchFamily="34" charset="0"/>
              <a:ea typeface="HY크리스탈M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142976" y="714356"/>
            <a:ext cx="19127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아기 예수</a:t>
            </a:r>
            <a:endParaRPr lang="en-US" altLang="ko-KR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53" name="그림 52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28030"/>
            <a:ext cx="8572560" cy="538705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Eras Bold ITC" pitchFamily="34" charset="0"/>
                <a:ea typeface="HY크리스탈M" pitchFamily="18" charset="-127"/>
              </a:rPr>
              <a:t>2/3</a:t>
            </a:r>
            <a:endParaRPr lang="en-US" altLang="ko-K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Eras Bold ITC" pitchFamily="34" charset="0"/>
              <a:ea typeface="HY크리스탈M" pitchFamily="18" charset="-127"/>
            </a:endParaRPr>
          </a:p>
        </p:txBody>
      </p:sp>
      <p:pic>
        <p:nvPicPr>
          <p:cNvPr id="12" name="그림 1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28030"/>
            <a:ext cx="8572560" cy="538705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13" name="직사각형 12"/>
          <p:cNvSpPr/>
          <p:nvPr/>
        </p:nvSpPr>
        <p:spPr>
          <a:xfrm>
            <a:off x="214282" y="6324921"/>
            <a:ext cx="11272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아기 예수</a:t>
            </a:r>
            <a:endParaRPr lang="en-US" altLang="ko-K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Eras Bold ITC" pitchFamily="34" charset="0"/>
                <a:ea typeface="HY크리스탈M" pitchFamily="18" charset="-127"/>
              </a:rPr>
              <a:t>3/3</a:t>
            </a:r>
            <a:endParaRPr lang="en-US" altLang="ko-K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Eras Bold ITC" pitchFamily="34" charset="0"/>
              <a:ea typeface="HY크리스탈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6324921"/>
            <a:ext cx="11272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아기 예수</a:t>
            </a:r>
            <a:endParaRPr lang="en-US" altLang="ko-K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9" name="그림 8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28030"/>
            <a:ext cx="8572560" cy="538705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</Words>
  <Application>Microsoft Office PowerPoint</Application>
  <PresentationFormat>화면 슬라이드 쇼(4:3)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16</cp:revision>
  <dcterms:created xsi:type="dcterms:W3CDTF">2009-12-03T08:17:19Z</dcterms:created>
  <dcterms:modified xsi:type="dcterms:W3CDTF">2009-12-03T10:03:08Z</dcterms:modified>
</cp:coreProperties>
</file>