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6B03-79DC-4801-BE18-755818AB16B1}" type="datetimeFigureOut">
              <a:rPr lang="ko-KR" altLang="en-US" smtClean="0"/>
              <a:pPr/>
              <a:t>2011-08-17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25E07-2CD7-4FF1-A12F-30E64ED3E5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1/8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1133935" y="230667"/>
            <a:ext cx="19127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아기 예수</a:t>
            </a:r>
            <a:endParaRPr lang="en-US" altLang="ko-KR" sz="4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70" name="그림 69" descr="그림1.png"/>
          <p:cNvPicPr>
            <a:picLocks noChangeAspect="1"/>
          </p:cNvPicPr>
          <p:nvPr/>
        </p:nvPicPr>
        <p:blipFill>
          <a:blip r:embed="rId2"/>
          <a:srcRect t="9422" b="16469"/>
          <a:stretch>
            <a:fillRect/>
          </a:stretch>
        </p:blipFill>
        <p:spPr>
          <a:xfrm>
            <a:off x="285720" y="785794"/>
            <a:ext cx="8572560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rcRect t="9422" b="16469"/>
          <a:stretch>
            <a:fillRect/>
          </a:stretch>
        </p:blipFill>
        <p:spPr>
          <a:xfrm>
            <a:off x="285720" y="785794"/>
            <a:ext cx="8572560" cy="450059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2/8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rcRect t="9422" b="15292"/>
          <a:stretch>
            <a:fillRect/>
          </a:stretch>
        </p:blipFill>
        <p:spPr>
          <a:xfrm>
            <a:off x="285720" y="785794"/>
            <a:ext cx="8572560" cy="457203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3/8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rcRect t="9422" b="16469"/>
          <a:stretch>
            <a:fillRect/>
          </a:stretch>
        </p:blipFill>
        <p:spPr>
          <a:xfrm>
            <a:off x="285720" y="785794"/>
            <a:ext cx="8572560" cy="4500594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4/8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5/8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" name="그림 3" descr="그림3.png"/>
          <p:cNvPicPr>
            <a:picLocks noChangeAspect="1"/>
          </p:cNvPicPr>
          <p:nvPr/>
        </p:nvPicPr>
        <p:blipFill>
          <a:blip r:embed="rId2"/>
          <a:srcRect t="9422" b="15292"/>
          <a:stretch>
            <a:fillRect/>
          </a:stretch>
        </p:blipFill>
        <p:spPr>
          <a:xfrm>
            <a:off x="285720" y="785794"/>
            <a:ext cx="8572560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6/8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pic>
        <p:nvPicPr>
          <p:cNvPr id="4" name="그림 3" descr="그림4.png"/>
          <p:cNvPicPr>
            <a:picLocks noChangeAspect="1"/>
          </p:cNvPicPr>
          <p:nvPr/>
        </p:nvPicPr>
        <p:blipFill>
          <a:blip r:embed="rId2"/>
          <a:srcRect t="9422" b="16469"/>
          <a:stretch>
            <a:fillRect/>
          </a:stretch>
        </p:blipFill>
        <p:spPr>
          <a:xfrm>
            <a:off x="285720" y="785794"/>
            <a:ext cx="8572560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7.png"/>
          <p:cNvPicPr>
            <a:picLocks noChangeAspect="1"/>
          </p:cNvPicPr>
          <p:nvPr/>
        </p:nvPicPr>
        <p:blipFill>
          <a:blip r:embed="rId2"/>
          <a:srcRect t="9422" b="52935"/>
          <a:stretch>
            <a:fillRect/>
          </a:stretch>
        </p:blipFill>
        <p:spPr>
          <a:xfrm>
            <a:off x="285720" y="785794"/>
            <a:ext cx="8572560" cy="228601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102039" y="6253483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odoni MT Black" pitchFamily="18" charset="0"/>
                <a:ea typeface="HY크리스탈M" pitchFamily="18" charset="-127"/>
              </a:rPr>
              <a:t>7/8</a:t>
            </a:r>
            <a:endParaRPr lang="en-US" altLang="ko-K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odoni MT Black" pitchFamily="18" charset="0"/>
              <a:ea typeface="HY크리스탈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92225" y="6324921"/>
            <a:ext cx="19223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예수님을 기다리며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</Words>
  <Application>Microsoft Office PowerPoint</Application>
  <PresentationFormat>화면 슬라이드 쇼(4:3)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이삭</cp:lastModifiedBy>
  <cp:revision>33</cp:revision>
  <dcterms:created xsi:type="dcterms:W3CDTF">2009-12-03T08:17:19Z</dcterms:created>
  <dcterms:modified xsi:type="dcterms:W3CDTF">2011-08-17T12:41:14Z</dcterms:modified>
</cp:coreProperties>
</file>