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8720E-8BAE-4A04-AC45-E7629F6A6E84}" type="datetimeFigureOut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72F21-AFCB-4A06-9DD3-9FA26B1B8B6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1A62-4728-402A-8AA0-3F5D2DF0C5F4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521C-32BD-441A-8718-BEE222382AA9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40C-1955-4E8D-B6B2-C4668A8BB1A5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AA1D-7497-4B28-8087-D5972A4ADC3E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90B7-E246-4339-8339-9DB124725059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5D26-90D1-4EE3-AFCD-F14983C48969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4027-E3AE-4E6A-8E17-1FDFBAFF850D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68E1-C160-442F-B241-813E34FF8E54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3BF-A847-4C17-BC59-4E01DA0514FD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B0FA-2FAA-4390-AE83-9181C8C9CBD1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D65B-72B2-4C34-ABE1-517A497AAEC0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F0A7-426B-4EDB-A0D7-1E06E120B5C6}" type="datetime1">
              <a:rPr lang="ko-KR" altLang="en-US" smtClean="0"/>
              <a:t>2009-11-26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CFBD-578D-481C-B406-5C0F65E6255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천사들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1"/>
            <a:ext cx="9143999" cy="3429000"/>
          </a:xfrm>
          <a:prstGeom prst="rect">
            <a:avLst/>
          </a:prstGeom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z="2000" smtClean="0">
                <a:latin typeface="HY헤드라인M" pitchFamily="18" charset="-127"/>
                <a:ea typeface="HY헤드라인M" pitchFamily="18" charset="-127"/>
              </a:rPr>
              <a:t>1</a:t>
            </a:fld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 descr="슬라이드1.PNG"/>
          <p:cNvPicPr>
            <a:picLocks noChangeAspect="1"/>
          </p:cNvPicPr>
          <p:nvPr/>
        </p:nvPicPr>
        <p:blipFill>
          <a:blip r:embed="rId3"/>
          <a:srcRect t="15620" b="52084"/>
          <a:stretch>
            <a:fillRect/>
          </a:stretch>
        </p:blipFill>
        <p:spPr>
          <a:xfrm>
            <a:off x="0" y="714356"/>
            <a:ext cx="9144000" cy="28575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57554" y="21429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아기 예수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천사들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9143999" cy="3429000"/>
          </a:xfrm>
          <a:prstGeom prst="rect">
            <a:avLst/>
          </a:prstGeom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CFBD-578D-481C-B406-5C0F65E62557}" type="slidenum">
              <a:rPr lang="ko-KR" altLang="en-US" sz="2000" smtClean="0">
                <a:latin typeface="HY헤드라인M" pitchFamily="18" charset="-127"/>
                <a:ea typeface="HY헤드라인M" pitchFamily="18" charset="-127"/>
              </a:rPr>
              <a:t>2</a:t>
            </a:fld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 descr="슬라이드1.PNG"/>
          <p:cNvPicPr>
            <a:picLocks noChangeAspect="1"/>
          </p:cNvPicPr>
          <p:nvPr/>
        </p:nvPicPr>
        <p:blipFill>
          <a:blip r:embed="rId3"/>
          <a:srcRect t="50000" b="16662"/>
          <a:stretch>
            <a:fillRect/>
          </a:stretch>
        </p:blipFill>
        <p:spPr>
          <a:xfrm>
            <a:off x="0" y="500042"/>
            <a:ext cx="9142858" cy="314327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장수정</cp:lastModifiedBy>
  <cp:revision>2</cp:revision>
  <dcterms:created xsi:type="dcterms:W3CDTF">2009-11-26T02:07:30Z</dcterms:created>
  <dcterms:modified xsi:type="dcterms:W3CDTF">2009-11-26T02:24:05Z</dcterms:modified>
</cp:coreProperties>
</file>