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pPr/>
              <a:t>2009-12-04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pPr/>
              <a:t>2009-12-04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pPr/>
              <a:t>2009-12-04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pPr/>
              <a:t>2009-12-04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pPr/>
              <a:t>2009-12-04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pPr/>
              <a:t>2009-12-04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pPr/>
              <a:t>2009-12-04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pPr/>
              <a:t>2009-12-04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pPr/>
              <a:t>2009-12-04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pPr/>
              <a:t>2009-12-04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pPr/>
              <a:t>2009-12-04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26B03-79DC-4801-BE18-755818AB16B1}" type="datetimeFigureOut">
              <a:rPr lang="ko-KR" altLang="en-US" smtClean="0"/>
              <a:pPr/>
              <a:t>2009-12-04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25E07-2CD7-4FF1-A12F-30E64ED3E5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8215338" y="6253483"/>
            <a:ext cx="72167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Eras Bold ITC" pitchFamily="34" charset="0"/>
                <a:ea typeface="HY크리스탈M" pitchFamily="18" charset="-127"/>
              </a:rPr>
              <a:t>1/2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Eras Bold ITC" pitchFamily="34" charset="0"/>
              <a:ea typeface="HY크리스탈M" pitchFamily="18" charset="-127"/>
            </a:endParaRPr>
          </a:p>
        </p:txBody>
      </p:sp>
      <p:pic>
        <p:nvPicPr>
          <p:cNvPr id="56" name="그림 55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047"/>
            <a:ext cx="9144000" cy="4001209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57" name="직사각형 56"/>
          <p:cNvSpPr/>
          <p:nvPr/>
        </p:nvSpPr>
        <p:spPr>
          <a:xfrm>
            <a:off x="857224" y="373543"/>
            <a:ext cx="325441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아기 예수 오셨네</a:t>
            </a:r>
            <a:endParaRPr lang="en-US" altLang="ko-KR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852"/>
            <a:ext cx="9144000" cy="4286961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15" name="직사각형 14"/>
          <p:cNvSpPr/>
          <p:nvPr/>
        </p:nvSpPr>
        <p:spPr>
          <a:xfrm>
            <a:off x="214282" y="6324921"/>
            <a:ext cx="188705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아기 예수 오셨네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8215338" y="6253483"/>
            <a:ext cx="72167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Eras Bold ITC" pitchFamily="34" charset="0"/>
                <a:ea typeface="HY크리스탈M" pitchFamily="18" charset="-127"/>
              </a:rPr>
              <a:t>2/2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Eras Bold ITC" pitchFamily="34" charset="0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8</Words>
  <Application>Microsoft Office PowerPoint</Application>
  <PresentationFormat>화면 슬라이드 쇼(4:3)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韓國人</cp:lastModifiedBy>
  <cp:revision>19</cp:revision>
  <dcterms:created xsi:type="dcterms:W3CDTF">2009-12-03T08:17:19Z</dcterms:created>
  <dcterms:modified xsi:type="dcterms:W3CDTF">2009-12-04T07:00:23Z</dcterms:modified>
</cp:coreProperties>
</file>