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142844" y="6215082"/>
            <a:ext cx="7232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1/2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927324" y="285728"/>
            <a:ext cx="21451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아기 예수님</a:t>
            </a:r>
            <a:endParaRPr lang="en-US" altLang="ko-KR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(한)챠트체" pitchFamily="18" charset="-127"/>
            </a:endParaRPr>
          </a:p>
        </p:txBody>
      </p:sp>
      <p:pic>
        <p:nvPicPr>
          <p:cNvPr id="41" name="그림 40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05967"/>
            <a:ext cx="8572560" cy="5094735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42" name="직사각형 41"/>
          <p:cNvSpPr/>
          <p:nvPr/>
        </p:nvSpPr>
        <p:spPr>
          <a:xfrm>
            <a:off x="472391" y="1714488"/>
            <a:ext cx="52770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1</a:t>
            </a:r>
            <a:r>
              <a:rPr lang="ko-KR" alt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절</a:t>
            </a:r>
            <a:endParaRPr lang="en-US" altLang="ko-KR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142844" y="6215082"/>
            <a:ext cx="7232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2/2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7786710" y="6386476"/>
            <a:ext cx="116410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0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아기 예수님</a:t>
            </a:r>
            <a:endParaRPr lang="en-US" altLang="ko-KR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72391" y="1714488"/>
            <a:ext cx="52770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2</a:t>
            </a:r>
            <a:r>
              <a:rPr lang="ko-KR" alt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절</a:t>
            </a:r>
            <a:endParaRPr lang="en-US" altLang="ko-KR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pic>
        <p:nvPicPr>
          <p:cNvPr id="7" name="그림 6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05967"/>
            <a:ext cx="8572560" cy="5094735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10</Words>
  <Application>Microsoft Office PowerPoint</Application>
  <PresentationFormat>화면 슬라이드 쇼(4:3)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12</cp:revision>
  <dcterms:created xsi:type="dcterms:W3CDTF">2009-12-03T08:17:19Z</dcterms:created>
  <dcterms:modified xsi:type="dcterms:W3CDTF">2009-12-03T09:32:54Z</dcterms:modified>
</cp:coreProperties>
</file>