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2484" y="-7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24E7A-24A3-41CE-873D-B126271AB0C5}" type="datetimeFigureOut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D1E65-F058-46CA-969C-2260D195E6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D87A-F969-4404-AACF-0543FE95EE3D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A41C-F2CD-4880-BA41-939BFB18D5BD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A41E-800C-4BFC-BB7C-3F3B3A9CA89C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81822-554F-407D-B538-46440613D1CB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F97B-568A-423E-B17F-09013075B5E9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1F10-5632-4B24-A4CC-0263FD3500EE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B0903-8913-4F92-996D-DE5C67EE3E27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E36B8-FD8E-407F-86C9-194A97F879C9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C1D8-635B-4482-94AD-A5B472F8C65C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ACDF-71C0-46C8-ADA2-57D9C1183DD4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918EE-0474-4952-AE10-C29CF8E1EF93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9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D55F5-1EF9-493C-89CD-FAD4E058041F}" type="datetime1">
              <a:rPr lang="ko-KR" altLang="en-US" smtClean="0"/>
              <a:pPr/>
              <a:t>2011-08-13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0828A-E0E6-4083-BEB6-29D2F7C93FB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1</a:t>
            </a:fld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3143240" y="628652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우리 교회학교 합주단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472" y="1214422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아가 예수님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b="70611"/>
          <a:stretch>
            <a:fillRect/>
          </a:stretch>
        </p:blipFill>
        <p:spPr bwMode="auto">
          <a:xfrm>
            <a:off x="0" y="0"/>
            <a:ext cx="9143999" cy="4948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7397" b="52021"/>
          <a:stretch>
            <a:fillRect/>
          </a:stretch>
        </p:blipFill>
        <p:spPr bwMode="auto">
          <a:xfrm>
            <a:off x="142844" y="1285860"/>
            <a:ext cx="9144000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47315" b="30776"/>
          <a:stretch>
            <a:fillRect/>
          </a:stretch>
        </p:blipFill>
        <p:spPr bwMode="auto">
          <a:xfrm>
            <a:off x="71422" y="1071546"/>
            <a:ext cx="900115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8144" b="70611"/>
          <a:stretch>
            <a:fillRect/>
          </a:stretch>
        </p:blipFill>
        <p:spPr bwMode="auto">
          <a:xfrm>
            <a:off x="0" y="928670"/>
            <a:ext cx="9143999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5286380" y="42860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/>
              <a:t>아가 예수님 </a:t>
            </a:r>
            <a:r>
              <a:rPr lang="en-US" altLang="ko-KR" dirty="0" smtClean="0"/>
              <a:t>2</a:t>
            </a:r>
            <a:r>
              <a:rPr lang="ko-KR" altLang="en-US" dirty="0" smtClean="0"/>
              <a:t>절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8725" b="51357"/>
          <a:stretch>
            <a:fillRect/>
          </a:stretch>
        </p:blipFill>
        <p:spPr bwMode="auto">
          <a:xfrm>
            <a:off x="0" y="928670"/>
            <a:ext cx="914400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48392" b="31440"/>
          <a:stretch>
            <a:fillRect/>
          </a:stretch>
        </p:blipFill>
        <p:spPr bwMode="auto">
          <a:xfrm>
            <a:off x="0" y="785794"/>
            <a:ext cx="914400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0828A-E0E6-4083-BEB6-29D2F7C93FBA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</Words>
  <Application>Microsoft Office PowerPoint</Application>
  <PresentationFormat>화면 슬라이드 쇼(4:3)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이삭</cp:lastModifiedBy>
  <cp:revision>8</cp:revision>
  <dcterms:created xsi:type="dcterms:W3CDTF">2009-10-13T01:27:52Z</dcterms:created>
  <dcterms:modified xsi:type="dcterms:W3CDTF">2011-08-13T07:34:10Z</dcterms:modified>
</cp:coreProperties>
</file>