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2010-02-24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2010-02-24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2010-02-24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12811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십자가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737"/>
            <a:ext cx="9144000" cy="2581263"/>
          </a:xfrm>
          <a:prstGeom prst="rect">
            <a:avLst/>
          </a:prstGeom>
        </p:spPr>
      </p:pic>
      <p:pic>
        <p:nvPicPr>
          <p:cNvPr id="13" name="그림 12" descr="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3571876"/>
            <a:ext cx="2327743" cy="30642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103"/>
            <a:ext cx="9144000" cy="2733459"/>
          </a:xfrm>
          <a:prstGeom prst="rect">
            <a:avLst/>
          </a:prstGeom>
        </p:spPr>
      </p:pic>
      <p:pic>
        <p:nvPicPr>
          <p:cNvPr id="7" name="그림 6" descr="2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786190"/>
            <a:ext cx="3705915" cy="27842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192"/>
            <a:ext cx="9144000" cy="2696932"/>
          </a:xfrm>
          <a:prstGeom prst="rect">
            <a:avLst/>
          </a:prstGeom>
        </p:spPr>
      </p:pic>
      <p:pic>
        <p:nvPicPr>
          <p:cNvPr id="5" name="그림 4" descr="93.jpg"/>
          <p:cNvPicPr>
            <a:picLocks noChangeAspect="1"/>
          </p:cNvPicPr>
          <p:nvPr/>
        </p:nvPicPr>
        <p:blipFill>
          <a:blip r:embed="rId4"/>
          <a:srcRect b="12398"/>
          <a:stretch>
            <a:fillRect/>
          </a:stretch>
        </p:blipFill>
        <p:spPr>
          <a:xfrm>
            <a:off x="428596" y="3286124"/>
            <a:ext cx="3857620" cy="328614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718"/>
            <a:ext cx="9144000" cy="26908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</Words>
  <Application>Microsoft Office PowerPoint</Application>
  <PresentationFormat>화면 슬라이드 쇼(4:3)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6</cp:revision>
  <dcterms:created xsi:type="dcterms:W3CDTF">2010-02-18T04:46:16Z</dcterms:created>
  <dcterms:modified xsi:type="dcterms:W3CDTF">2010-02-24T11:38:31Z</dcterms:modified>
</cp:coreProperties>
</file>