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2010-02-24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2010-02-24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2010-02-24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2010-02-24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2010-02-24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2010-02-24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2010-02-24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2010-02-24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2010-02-24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2010-02-24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2010-02-24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16259C-C866-4425-892B-DCF270FE8569}" type="datetimeFigureOut">
              <a:rPr lang="ko-KR" altLang="en-US" smtClean="0"/>
              <a:pPr/>
              <a:t>2010-02-24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/>
        </p:nvSpPr>
        <p:spPr>
          <a:xfrm>
            <a:off x="642910" y="142852"/>
            <a:ext cx="1281120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ko-KR" altLang="en-US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십자가</a:t>
            </a:r>
            <a:endParaRPr lang="en-US" altLang="ko-KR" sz="2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7929586" y="6072206"/>
            <a:ext cx="59503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1/4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11" name="그림 10" descr="그림1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33555"/>
            <a:ext cx="9144000" cy="2581263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072206"/>
            <a:ext cx="59503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2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/4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6" name="그림 5" descr="그림1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785926"/>
            <a:ext cx="9144000" cy="2733459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072206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3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/4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" name="그림 2" descr="그림2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714488"/>
            <a:ext cx="9144000" cy="2696932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072206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4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/4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" name="그림 2" descr="그림2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714488"/>
            <a:ext cx="9144000" cy="2690844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5</Words>
  <Application>Microsoft Office PowerPoint</Application>
  <PresentationFormat>화면 슬라이드 쇼(4:3)</PresentationFormat>
  <Paragraphs>5</Paragraphs>
  <Slides>4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5" baseType="lpstr">
      <vt:lpstr>Office 테마</vt:lpstr>
      <vt:lpstr>슬라이드 1</vt:lpstr>
      <vt:lpstr>슬라이드 2</vt:lpstr>
      <vt:lpstr>슬라이드 3</vt:lpstr>
      <vt:lpstr>슬라이드 4</vt:lpstr>
    </vt:vector>
  </TitlesOfParts>
  <Company>도공사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도철이</dc:creator>
  <cp:lastModifiedBy>도철이</cp:lastModifiedBy>
  <cp:revision>4</cp:revision>
  <dcterms:created xsi:type="dcterms:W3CDTF">2010-02-18T04:46:16Z</dcterms:created>
  <dcterms:modified xsi:type="dcterms:W3CDTF">2010-02-24T11:27:42Z</dcterms:modified>
</cp:coreProperties>
</file>