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2811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십자가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3555"/>
            <a:ext cx="9144000" cy="25812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9144000" cy="27334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2010-02-24T11:27:42Z</dcterms:modified>
</cp:coreProperties>
</file>