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2811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십자가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43934"/>
            <a:ext cx="9143245" cy="53701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43934"/>
            <a:ext cx="9143245" cy="53701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2010-02-18T04:46:16Z</dcterms:created>
  <dcterms:modified xsi:type="dcterms:W3CDTF">2010-02-24T11:23:20Z</dcterms:modified>
</cp:coreProperties>
</file>