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12F0-2C63-47B3-AA81-BC5B240C2DAA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13CE-AB37-43F6-BC21-9260B1A02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2009-09-12T09:21:59Z</dcterms:created>
  <dcterms:modified xsi:type="dcterms:W3CDTF">2009-09-12T09:22:48Z</dcterms:modified>
</cp:coreProperties>
</file>