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158A-6209-4515-9394-313FB3365891}" type="datetimeFigureOut">
              <a:rPr lang="ko-KR" altLang="en-US" smtClean="0"/>
              <a:t>2011-08-13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5E84-A2A3-411F-B450-30D7D98E05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158A-6209-4515-9394-313FB3365891}" type="datetimeFigureOut">
              <a:rPr lang="ko-KR" altLang="en-US" smtClean="0"/>
              <a:t>2011-08-13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5E84-A2A3-411F-B450-30D7D98E05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158A-6209-4515-9394-313FB3365891}" type="datetimeFigureOut">
              <a:rPr lang="ko-KR" altLang="en-US" smtClean="0"/>
              <a:t>2011-08-13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5E84-A2A3-411F-B450-30D7D98E05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158A-6209-4515-9394-313FB3365891}" type="datetimeFigureOut">
              <a:rPr lang="ko-KR" altLang="en-US" smtClean="0"/>
              <a:t>2011-08-13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5E84-A2A3-411F-B450-30D7D98E05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158A-6209-4515-9394-313FB3365891}" type="datetimeFigureOut">
              <a:rPr lang="ko-KR" altLang="en-US" smtClean="0"/>
              <a:t>2011-08-13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5E84-A2A3-411F-B450-30D7D98E05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158A-6209-4515-9394-313FB3365891}" type="datetimeFigureOut">
              <a:rPr lang="ko-KR" altLang="en-US" smtClean="0"/>
              <a:t>2011-08-13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5E84-A2A3-411F-B450-30D7D98E05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158A-6209-4515-9394-313FB3365891}" type="datetimeFigureOut">
              <a:rPr lang="ko-KR" altLang="en-US" smtClean="0"/>
              <a:t>2011-08-13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5E84-A2A3-411F-B450-30D7D98E05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158A-6209-4515-9394-313FB3365891}" type="datetimeFigureOut">
              <a:rPr lang="ko-KR" altLang="en-US" smtClean="0"/>
              <a:t>2011-08-13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5E84-A2A3-411F-B450-30D7D98E05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158A-6209-4515-9394-313FB3365891}" type="datetimeFigureOut">
              <a:rPr lang="ko-KR" altLang="en-US" smtClean="0"/>
              <a:t>2011-08-13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5E84-A2A3-411F-B450-30D7D98E05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158A-6209-4515-9394-313FB3365891}" type="datetimeFigureOut">
              <a:rPr lang="ko-KR" altLang="en-US" smtClean="0"/>
              <a:t>2011-08-13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5E84-A2A3-411F-B450-30D7D98E05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158A-6209-4515-9394-313FB3365891}" type="datetimeFigureOut">
              <a:rPr lang="ko-KR" altLang="en-US" smtClean="0"/>
              <a:t>2011-08-13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5E84-A2A3-411F-B450-30D7D98E05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2158A-6209-4515-9394-313FB3365891}" type="datetimeFigureOut">
              <a:rPr lang="ko-KR" altLang="en-US" smtClean="0"/>
              <a:t>2011-08-13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45E84-A2A3-411F-B450-30D7D98E051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D:\카페악보\십자가의전달자\십자가의전달자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카페악보\십자가의전달자\십자가의전달자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D:\카페악보\십자가의전달자\십자가의전달자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D:\카페악보\십자가의전달자\십자가의전달자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D:\카페악보\십자가의전달자\십자가의전달자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D:\카페악보\십자가의전달자\십자가의전달자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D:\카페악보\십자가의전달자\십자가의전달자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D:\카페악보\십자가의전달자\십자가의전달자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D:\카페악보\십자가의전달자\십자가의전달자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</cp:revision>
  <dcterms:created xsi:type="dcterms:W3CDTF">2011-08-13T06:07:25Z</dcterms:created>
  <dcterms:modified xsi:type="dcterms:W3CDTF">2011-08-13T06:09:49Z</dcterms:modified>
</cp:coreProperties>
</file>