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C654-2659-4309-AAB6-186B24769A77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8943-F91B-4702-9FB4-6D3761BBA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C654-2659-4309-AAB6-186B24769A77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8943-F91B-4702-9FB4-6D3761BBA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C654-2659-4309-AAB6-186B24769A77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8943-F91B-4702-9FB4-6D3761BBA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C654-2659-4309-AAB6-186B24769A77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8943-F91B-4702-9FB4-6D3761BBA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C654-2659-4309-AAB6-186B24769A77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8943-F91B-4702-9FB4-6D3761BBA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C654-2659-4309-AAB6-186B24769A77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8943-F91B-4702-9FB4-6D3761BBA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C654-2659-4309-AAB6-186B24769A77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8943-F91B-4702-9FB4-6D3761BBA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C654-2659-4309-AAB6-186B24769A77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8943-F91B-4702-9FB4-6D3761BBA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C654-2659-4309-AAB6-186B24769A77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8943-F91B-4702-9FB4-6D3761BBA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C654-2659-4309-AAB6-186B24769A77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8943-F91B-4702-9FB4-6D3761BBA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C654-2659-4309-AAB6-186B24769A77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A8943-F91B-4702-9FB4-6D3761BBA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9C654-2659-4309-AAB6-186B24769A77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A8943-F91B-4702-9FB4-6D3761BBAE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카페악보\십자가의길\십자가의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D:\카페악보\십자가의길\십자가의길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D:\카페악보\십자가의길\십자가의길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2290" name="Picture 2" descr="D:\카페악보\십자가의길\십자가의길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 descr="D:\카페악보\십자가의길\십자가의길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 descr="D:\카페악보\십자가의길\십자가의길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2" name="Picture 2" descr="D:\카페악보\십자가의길\십자가의길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6" name="Picture 2" descr="D:\카페악보\십자가의길\십자가의길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0" name="Picture 2" descr="D:\카페악보\십자가의길\십자가의길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4" name="Picture 2" descr="D:\카페악보\십자가의길\십자가의길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카페악보\십자가의길\십자가의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카페악보\십자가의길\십자가의길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카페악보\십자가의길\십자가의길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카페악보\십자가의길\십자가의길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카페악보\십자가의길\십자가의길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카페악보\십자가의길\십자가의길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카페악보\십자가의길\십자가의길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D:\카페악보\십자가의길\십자가의길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2011-03-12T02:22:05Z</dcterms:created>
  <dcterms:modified xsi:type="dcterms:W3CDTF">2011-03-12T02:25:40Z</dcterms:modified>
</cp:coreProperties>
</file>