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4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FE69B-72DE-44E9-9CE8-931AE20C3060}" type="datetimeFigureOut">
              <a:rPr lang="ko-KR" altLang="en-US" smtClean="0"/>
              <a:t>2009-06-10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36AD1-FB08-4FB6-8367-928BEE86E29B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>
    <p:randomBar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FE69B-72DE-44E9-9CE8-931AE20C3060}" type="datetimeFigureOut">
              <a:rPr lang="ko-KR" altLang="en-US" smtClean="0"/>
              <a:t>2009-06-10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36AD1-FB08-4FB6-8367-928BEE86E29B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>
    <p:randomBar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FE69B-72DE-44E9-9CE8-931AE20C3060}" type="datetimeFigureOut">
              <a:rPr lang="ko-KR" altLang="en-US" smtClean="0"/>
              <a:t>2009-06-10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36AD1-FB08-4FB6-8367-928BEE86E29B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>
    <p:randomBar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FE69B-72DE-44E9-9CE8-931AE20C3060}" type="datetimeFigureOut">
              <a:rPr lang="ko-KR" altLang="en-US" smtClean="0"/>
              <a:t>2009-06-10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36AD1-FB08-4FB6-8367-928BEE86E29B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>
    <p:randomBar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FE69B-72DE-44E9-9CE8-931AE20C3060}" type="datetimeFigureOut">
              <a:rPr lang="ko-KR" altLang="en-US" smtClean="0"/>
              <a:t>2009-06-10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36AD1-FB08-4FB6-8367-928BEE86E29B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>
    <p:randomBar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FE69B-72DE-44E9-9CE8-931AE20C3060}" type="datetimeFigureOut">
              <a:rPr lang="ko-KR" altLang="en-US" smtClean="0"/>
              <a:t>2009-06-10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36AD1-FB08-4FB6-8367-928BEE86E29B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>
    <p:randomBar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FE69B-72DE-44E9-9CE8-931AE20C3060}" type="datetimeFigureOut">
              <a:rPr lang="ko-KR" altLang="en-US" smtClean="0"/>
              <a:t>2009-06-10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36AD1-FB08-4FB6-8367-928BEE86E29B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>
    <p:randomBar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FE69B-72DE-44E9-9CE8-931AE20C3060}" type="datetimeFigureOut">
              <a:rPr lang="ko-KR" altLang="en-US" smtClean="0"/>
              <a:t>2009-06-10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36AD1-FB08-4FB6-8367-928BEE86E29B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>
    <p:randomBar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FE69B-72DE-44E9-9CE8-931AE20C3060}" type="datetimeFigureOut">
              <a:rPr lang="ko-KR" altLang="en-US" smtClean="0"/>
              <a:t>2009-06-10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36AD1-FB08-4FB6-8367-928BEE86E29B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>
    <p:randomBar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FE69B-72DE-44E9-9CE8-931AE20C3060}" type="datetimeFigureOut">
              <a:rPr lang="ko-KR" altLang="en-US" smtClean="0"/>
              <a:t>2009-06-10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36AD1-FB08-4FB6-8367-928BEE86E29B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>
    <p:randomBar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FE69B-72DE-44E9-9CE8-931AE20C3060}" type="datetimeFigureOut">
              <a:rPr lang="ko-KR" altLang="en-US" smtClean="0"/>
              <a:t>2009-06-10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36AD1-FB08-4FB6-8367-928BEE86E29B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>
    <p:randomBar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1FE69B-72DE-44E9-9CE8-931AE20C3060}" type="datetimeFigureOut">
              <a:rPr lang="ko-KR" altLang="en-US" smtClean="0"/>
              <a:t>2009-06-10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A36AD1-FB08-4FB6-8367-928BEE86E29B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randomBar/>
  </p:transition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 descr="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 descr="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 descr="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 descr="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 descr="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 descr="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화면 슬라이드 쇼(4:3)</PresentationFormat>
  <Paragraphs>0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슬라이드 1</vt:lpstr>
      <vt:lpstr>슬라이드 2</vt:lpstr>
      <vt:lpstr>슬라이드 3</vt:lpstr>
      <vt:lpstr>슬라이드 4</vt:lpstr>
      <vt:lpstr>슬라이드 5</vt:lpstr>
      <vt:lpstr>슬라이드 6</vt:lpstr>
    </vt:vector>
  </TitlesOfParts>
  <Company>대한민국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한국인</dc:creator>
  <cp:lastModifiedBy>한국인</cp:lastModifiedBy>
  <cp:revision>1</cp:revision>
  <dcterms:created xsi:type="dcterms:W3CDTF">2009-06-10T12:05:33Z</dcterms:created>
  <dcterms:modified xsi:type="dcterms:W3CDTF">2009-06-10T12:07:17Z</dcterms:modified>
</cp:coreProperties>
</file>