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E69B-72DE-44E9-9CE8-931AE20C3060}" type="datetimeFigureOut">
              <a:rPr lang="ko-KR" altLang="en-US" smtClean="0"/>
              <a:t>2009-06-10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6AD1-FB08-4FB6-8367-928BEE86E2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E69B-72DE-44E9-9CE8-931AE20C3060}" type="datetimeFigureOut">
              <a:rPr lang="ko-KR" altLang="en-US" smtClean="0"/>
              <a:t>2009-06-10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6AD1-FB08-4FB6-8367-928BEE86E2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E69B-72DE-44E9-9CE8-931AE20C3060}" type="datetimeFigureOut">
              <a:rPr lang="ko-KR" altLang="en-US" smtClean="0"/>
              <a:t>2009-06-10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6AD1-FB08-4FB6-8367-928BEE86E2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E69B-72DE-44E9-9CE8-931AE20C3060}" type="datetimeFigureOut">
              <a:rPr lang="ko-KR" altLang="en-US" smtClean="0"/>
              <a:t>2009-06-10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6AD1-FB08-4FB6-8367-928BEE86E2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E69B-72DE-44E9-9CE8-931AE20C3060}" type="datetimeFigureOut">
              <a:rPr lang="ko-KR" altLang="en-US" smtClean="0"/>
              <a:t>2009-06-10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6AD1-FB08-4FB6-8367-928BEE86E2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E69B-72DE-44E9-9CE8-931AE20C3060}" type="datetimeFigureOut">
              <a:rPr lang="ko-KR" altLang="en-US" smtClean="0"/>
              <a:t>2009-06-10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6AD1-FB08-4FB6-8367-928BEE86E2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E69B-72DE-44E9-9CE8-931AE20C3060}" type="datetimeFigureOut">
              <a:rPr lang="ko-KR" altLang="en-US" smtClean="0"/>
              <a:t>2009-06-10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6AD1-FB08-4FB6-8367-928BEE86E2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E69B-72DE-44E9-9CE8-931AE20C3060}" type="datetimeFigureOut">
              <a:rPr lang="ko-KR" altLang="en-US" smtClean="0"/>
              <a:t>2009-06-10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6AD1-FB08-4FB6-8367-928BEE86E2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E69B-72DE-44E9-9CE8-931AE20C3060}" type="datetimeFigureOut">
              <a:rPr lang="ko-KR" altLang="en-US" smtClean="0"/>
              <a:t>2009-06-10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6AD1-FB08-4FB6-8367-928BEE86E2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E69B-72DE-44E9-9CE8-931AE20C3060}" type="datetimeFigureOut">
              <a:rPr lang="ko-KR" altLang="en-US" smtClean="0"/>
              <a:t>2009-06-10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6AD1-FB08-4FB6-8367-928BEE86E2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E69B-72DE-44E9-9CE8-931AE20C3060}" type="datetimeFigureOut">
              <a:rPr lang="ko-KR" altLang="en-US" smtClean="0"/>
              <a:t>2009-06-10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6AD1-FB08-4FB6-8367-928BEE86E2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FE69B-72DE-44E9-9CE8-931AE20C3060}" type="datetimeFigureOut">
              <a:rPr lang="ko-KR" altLang="en-US" smtClean="0"/>
              <a:t>2009-06-10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36AD1-FB08-4FB6-8367-928BEE86E2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2009-06-10T12:05:33Z</dcterms:created>
  <dcterms:modified xsi:type="dcterms:W3CDTF">2009-06-10T12:07:17Z</dcterms:modified>
</cp:coreProperties>
</file>