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2C5E5-3394-4B1A-988D-223AD213CC5A}" type="datetimeFigureOut">
              <a:rPr lang="ko-KR" altLang="en-US" smtClean="0"/>
              <a:t>2009-10-20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4366-90B8-479C-9C52-A6AA67FBE02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7" y="642918"/>
            <a:ext cx="7772511" cy="1954763"/>
          </a:xfrm>
          <a:prstGeom prst="rect">
            <a:avLst/>
          </a:prstGeom>
        </p:spPr>
      </p:pic>
      <p:pic>
        <p:nvPicPr>
          <p:cNvPr id="7" name="그림 6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19" y="2117179"/>
            <a:ext cx="5042049" cy="195476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858148" y="464344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1/10</a:t>
            </a:r>
            <a:endParaRPr lang="ko-KR" altLang="en-US" b="1" dirty="0">
              <a:solidFill>
                <a:srgbClr val="FF0000"/>
              </a:solidFill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000108"/>
            <a:ext cx="7590537" cy="1714512"/>
          </a:xfrm>
          <a:prstGeom prst="rect">
            <a:avLst/>
          </a:prstGeom>
        </p:spPr>
      </p:pic>
      <p:pic>
        <p:nvPicPr>
          <p:cNvPr id="3" name="그림 2" descr="그림7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260" y="2500306"/>
            <a:ext cx="5803582" cy="17145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58148" y="464344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10/10</a:t>
            </a:r>
            <a:endParaRPr lang="ko-KR" altLang="en-US" b="1" dirty="0">
              <a:solidFill>
                <a:srgbClr val="FF0000"/>
              </a:solidFill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000108"/>
            <a:ext cx="8012495" cy="1821022"/>
          </a:xfrm>
          <a:prstGeom prst="rect">
            <a:avLst/>
          </a:prstGeom>
        </p:spPr>
      </p:pic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2500306"/>
            <a:ext cx="5357850" cy="18210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58148" y="464344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2</a:t>
            </a:r>
            <a:r>
              <a:rPr lang="en-US" altLang="ko-KR" b="1" dirty="0" smtClean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/10</a:t>
            </a:r>
            <a:endParaRPr lang="ko-KR" altLang="en-US" b="1" dirty="0">
              <a:solidFill>
                <a:srgbClr val="FF0000"/>
              </a:solidFill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756232"/>
            <a:ext cx="4944549" cy="1886950"/>
          </a:xfrm>
          <a:prstGeom prst="rect">
            <a:avLst/>
          </a:prstGeom>
        </p:spPr>
      </p:pic>
      <p:pic>
        <p:nvPicPr>
          <p:cNvPr id="7" name="그림 6" descr="그림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2256430"/>
            <a:ext cx="5786478" cy="18869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858148" y="464344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3</a:t>
            </a:r>
            <a:r>
              <a:rPr lang="en-US" altLang="ko-KR" b="1" dirty="0" smtClean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/10</a:t>
            </a:r>
            <a:endParaRPr lang="ko-KR" altLang="en-US" b="1" dirty="0">
              <a:solidFill>
                <a:srgbClr val="FF0000"/>
              </a:solidFill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9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15" y="1071546"/>
            <a:ext cx="8934779" cy="17145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58148" y="464344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4</a:t>
            </a:r>
            <a:r>
              <a:rPr lang="en-US" altLang="ko-KR" b="1" dirty="0" smtClean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/10</a:t>
            </a:r>
            <a:endParaRPr lang="ko-KR" altLang="en-US" b="1" dirty="0">
              <a:solidFill>
                <a:srgbClr val="FF0000"/>
              </a:solidFill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714356"/>
            <a:ext cx="5064160" cy="1785950"/>
          </a:xfrm>
          <a:prstGeom prst="rect">
            <a:avLst/>
          </a:prstGeom>
        </p:spPr>
      </p:pic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163" y="2143116"/>
            <a:ext cx="8135993" cy="17859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58148" y="464344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5</a:t>
            </a:r>
            <a:r>
              <a:rPr lang="en-US" altLang="ko-KR" b="1" dirty="0" smtClean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/10</a:t>
            </a:r>
            <a:endParaRPr lang="ko-KR" altLang="en-US" b="1" dirty="0">
              <a:solidFill>
                <a:srgbClr val="FF0000"/>
              </a:solidFill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9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8" y="1142984"/>
            <a:ext cx="8934778" cy="17145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8148" y="464344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6</a:t>
            </a:r>
            <a:r>
              <a:rPr lang="en-US" altLang="ko-KR" b="1" dirty="0" smtClean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/10</a:t>
            </a:r>
            <a:endParaRPr lang="ko-KR" altLang="en-US" b="1" dirty="0">
              <a:solidFill>
                <a:srgbClr val="FF0000"/>
              </a:solidFill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71546"/>
            <a:ext cx="8288375" cy="1741050"/>
          </a:xfrm>
          <a:prstGeom prst="rect">
            <a:avLst/>
          </a:prstGeom>
        </p:spPr>
      </p:pic>
      <p:pic>
        <p:nvPicPr>
          <p:cNvPr id="3" name="그림 2" descr="그림5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2643182"/>
            <a:ext cx="5214974" cy="17410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58148" y="464344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7</a:t>
            </a:r>
            <a:r>
              <a:rPr lang="en-US" altLang="ko-KR" b="1" dirty="0" smtClean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/10</a:t>
            </a:r>
            <a:endParaRPr lang="ko-KR" altLang="en-US" b="1" dirty="0">
              <a:solidFill>
                <a:srgbClr val="FF0000"/>
              </a:solidFill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000107"/>
            <a:ext cx="6893776" cy="1609349"/>
          </a:xfrm>
          <a:prstGeom prst="rect">
            <a:avLst/>
          </a:prstGeom>
        </p:spPr>
      </p:pic>
      <p:pic>
        <p:nvPicPr>
          <p:cNvPr id="3" name="그림 2" descr="그림6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2462593"/>
            <a:ext cx="6429388" cy="16093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58148" y="464344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8</a:t>
            </a:r>
            <a:r>
              <a:rPr lang="en-US" altLang="ko-KR" b="1" dirty="0" smtClean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/10</a:t>
            </a:r>
            <a:endParaRPr lang="ko-KR" altLang="en-US" b="1" dirty="0">
              <a:solidFill>
                <a:srgbClr val="FF0000"/>
              </a:solidFill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9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857232"/>
            <a:ext cx="4471450" cy="1643074"/>
          </a:xfrm>
          <a:prstGeom prst="rect">
            <a:avLst/>
          </a:prstGeom>
        </p:spPr>
      </p:pic>
      <p:pic>
        <p:nvPicPr>
          <p:cNvPr id="4" name="그림 3" descr="그림9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2428868"/>
            <a:ext cx="6678563" cy="16430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8148" y="464344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9</a:t>
            </a:r>
            <a:r>
              <a:rPr lang="en-US" altLang="ko-KR" b="1" dirty="0" smtClean="0">
                <a:solidFill>
                  <a:srgbClr val="FF0000"/>
                </a:solidFill>
                <a:latin typeface="양재튼튼체B" pitchFamily="18" charset="-127"/>
                <a:ea typeface="양재튼튼체B" pitchFamily="18" charset="-127"/>
              </a:rPr>
              <a:t>/10</a:t>
            </a:r>
            <a:endParaRPr lang="ko-KR" altLang="en-US" b="1" dirty="0">
              <a:solidFill>
                <a:srgbClr val="FF0000"/>
              </a:solidFill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</Words>
  <Application>Microsoft Office PowerPoint</Application>
  <PresentationFormat>화면 슬라이드 쇼(4:3)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3</cp:revision>
  <dcterms:created xsi:type="dcterms:W3CDTF">2009-10-20T06:31:59Z</dcterms:created>
  <dcterms:modified xsi:type="dcterms:W3CDTF">2009-10-20T06:59:19Z</dcterms:modified>
</cp:coreProperties>
</file>