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E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05AC-1359-4EF3-B21A-C95217043ADE}" type="datetimeFigureOut">
              <a:rPr lang="ko-KR" altLang="en-US" smtClean="0"/>
              <a:t>2009-12-18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547B-B52E-4ADE-89E4-BABE5EDF15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14282" y="142852"/>
            <a:ext cx="3482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352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장 십자가 군병들아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635795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-1     2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-2     3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-3     4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-4</a:t>
            </a:r>
            <a:endParaRPr lang="ko-KR" altLang="en-US" sz="16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15965" y="628652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1/8</a:t>
            </a:r>
            <a:endParaRPr lang="ko-KR" altLang="en-US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01024" y="142852"/>
            <a:ext cx="6831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그림 1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642918"/>
            <a:ext cx="8801897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635795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-1     2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-2     3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-3     4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-4</a:t>
            </a:r>
            <a:endParaRPr lang="ko-KR" altLang="en-US" sz="16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15965" y="628652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2</a:t>
            </a:r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/8</a:t>
            </a:r>
            <a:endParaRPr lang="ko-KR" altLang="en-US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01024" y="214290"/>
            <a:ext cx="6831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그림 6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1" y="785794"/>
            <a:ext cx="8801897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635795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-1     2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-2     3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-3     4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-4</a:t>
            </a:r>
            <a:endParaRPr lang="ko-KR" altLang="en-US" sz="16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15965" y="628652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/8</a:t>
            </a:r>
            <a:endParaRPr lang="ko-KR" altLang="en-US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01024" y="109815"/>
            <a:ext cx="683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714356"/>
            <a:ext cx="8801897" cy="27734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635795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-1     2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-2     3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-3     4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-4</a:t>
            </a:r>
            <a:endParaRPr lang="ko-KR" altLang="en-US" sz="16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15965" y="628652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/8</a:t>
            </a:r>
            <a:endParaRPr lang="ko-KR" altLang="en-US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01024" y="214290"/>
            <a:ext cx="683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1" y="642918"/>
            <a:ext cx="8801897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635795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-1     2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-2     3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-3     4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-4</a:t>
            </a:r>
            <a:endParaRPr lang="ko-KR" altLang="en-US" sz="16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15965" y="628652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/8</a:t>
            </a:r>
            <a:endParaRPr lang="ko-KR" altLang="en-US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01024" y="142852"/>
            <a:ext cx="683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500042"/>
            <a:ext cx="8801897" cy="28405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6286520"/>
            <a:ext cx="3786214" cy="338554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600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-1     2</a:t>
            </a:r>
            <a:r>
              <a:rPr lang="ko-KR" altLang="en-US" sz="1600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-2     3</a:t>
            </a:r>
            <a:r>
              <a:rPr lang="ko-KR" altLang="en-US" sz="1600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-3     4</a:t>
            </a:r>
            <a:r>
              <a:rPr lang="ko-KR" altLang="en-US" sz="1600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-4</a:t>
            </a:r>
            <a:endParaRPr lang="ko-KR" altLang="en-US" sz="1600" dirty="0">
              <a:solidFill>
                <a:srgbClr val="281EF4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15965" y="628652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dirty="0" smtClean="0">
                <a:solidFill>
                  <a:srgbClr val="281EF4"/>
                </a:solidFill>
                <a:latin typeface="HY울릉도M" pitchFamily="18" charset="-127"/>
                <a:ea typeface="HY울릉도M" pitchFamily="18" charset="-127"/>
              </a:rPr>
              <a:t>/8</a:t>
            </a:r>
            <a:endParaRPr lang="ko-KR" altLang="en-US" dirty="0">
              <a:solidFill>
                <a:srgbClr val="281EF4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01024" y="214290"/>
            <a:ext cx="683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1" y="857232"/>
            <a:ext cx="8801897" cy="2834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635795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-1     2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-2     3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-3     4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-4</a:t>
            </a:r>
            <a:endParaRPr lang="ko-KR" altLang="en-US" sz="16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15965" y="628652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7</a:t>
            </a:r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/8</a:t>
            </a:r>
            <a:endParaRPr lang="ko-KR" altLang="en-US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01024" y="214290"/>
            <a:ext cx="683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그림 4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714356"/>
            <a:ext cx="8801897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764" y="3643314"/>
            <a:ext cx="3532042" cy="2571768"/>
          </a:xfrm>
          <a:prstGeom prst="rect">
            <a:avLst/>
          </a:prstGeom>
        </p:spPr>
      </p:pic>
      <p:pic>
        <p:nvPicPr>
          <p:cNvPr id="7" name="그림 6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643314"/>
            <a:ext cx="3500462" cy="254877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81EF4"/>
              </a:gs>
              <a:gs pos="14000">
                <a:schemeClr val="bg1">
                  <a:lumMod val="95000"/>
                </a:schemeClr>
              </a:gs>
              <a:gs pos="81000">
                <a:schemeClr val="accent1">
                  <a:tint val="23500"/>
                  <a:satMod val="160000"/>
                  <a:alpha val="13000"/>
                </a:schemeClr>
              </a:gs>
              <a:gs pos="81000">
                <a:srgbClr val="281EF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8596" y="635795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-1     2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-2     3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-3     4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-4</a:t>
            </a:r>
            <a:endParaRPr lang="ko-KR" altLang="en-US" sz="16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15965" y="628652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8</a:t>
            </a:r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/8</a:t>
            </a:r>
            <a:endParaRPr lang="ko-KR" altLang="en-US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01024" y="214290"/>
            <a:ext cx="683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51" y="785794"/>
            <a:ext cx="8801897" cy="2834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156</Words>
  <Application>Microsoft Office PowerPoint</Application>
  <PresentationFormat>화면 슬라이드 쇼(4:3)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5</cp:revision>
  <dcterms:created xsi:type="dcterms:W3CDTF">2009-12-18T12:54:28Z</dcterms:created>
  <dcterms:modified xsi:type="dcterms:W3CDTF">2009-12-18T13:38:42Z</dcterms:modified>
</cp:coreProperties>
</file>