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1E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A05AC-1359-4EF3-B21A-C95217043ADE}" type="datetimeFigureOut">
              <a:rPr lang="ko-KR" altLang="en-US" smtClean="0"/>
              <a:t>2009-12-18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C547B-B52E-4ADE-89E4-BABE5EDF15E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214282" y="142852"/>
            <a:ext cx="348204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352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장 십자가 군병들아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1/8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01024" y="214290"/>
            <a:ext cx="68319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6" name="그림 1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912532"/>
            <a:ext cx="8801897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/8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01024" y="214290"/>
            <a:ext cx="68319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그림 6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785794"/>
            <a:ext cx="8801897" cy="27978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/8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01024" y="214290"/>
            <a:ext cx="6832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857232"/>
            <a:ext cx="8801897" cy="277345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4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/8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01024" y="214290"/>
            <a:ext cx="6832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642918"/>
            <a:ext cx="8801897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/8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01024" y="214290"/>
            <a:ext cx="6832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642918"/>
            <a:ext cx="8801897" cy="284050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6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/8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01024" y="214290"/>
            <a:ext cx="6832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857232"/>
            <a:ext cx="8801897" cy="283440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7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/8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01024" y="214290"/>
            <a:ext cx="6832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714356"/>
            <a:ext cx="8801897" cy="276735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428596" y="6357958"/>
            <a:ext cx="3786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1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-1     2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-2     3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-3     4</a:t>
            </a:r>
            <a:r>
              <a:rPr lang="ko-KR" altLang="en-US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절</a:t>
            </a:r>
            <a:r>
              <a:rPr lang="en-US" altLang="ko-KR" sz="1600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-4</a:t>
            </a:r>
            <a:endParaRPr lang="ko-KR" altLang="en-US" sz="1600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015965" y="628652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8</a:t>
            </a:r>
            <a:r>
              <a:rPr lang="en-US" altLang="ko-KR" dirty="0" smtClean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rPr>
              <a:t>/8</a:t>
            </a:r>
            <a:endParaRPr lang="ko-KR" altLang="en-US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8001024" y="214290"/>
            <a:ext cx="68320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그림 4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785794"/>
            <a:ext cx="8801897" cy="283440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156</Words>
  <Application>Microsoft Office PowerPoint</Application>
  <PresentationFormat>화면 슬라이드 쇼(4:3)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3</cp:revision>
  <dcterms:created xsi:type="dcterms:W3CDTF">2009-12-18T12:54:28Z</dcterms:created>
  <dcterms:modified xsi:type="dcterms:W3CDTF">2009-12-18T13:20:37Z</dcterms:modified>
</cp:coreProperties>
</file>