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E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14282" y="142852"/>
            <a:ext cx="34820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352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장 십자가 군병들아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1/8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01024" y="214290"/>
            <a:ext cx="6831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그림 1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912532"/>
            <a:ext cx="8801897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/8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01024" y="214290"/>
            <a:ext cx="6831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그림 6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785794"/>
            <a:ext cx="8801897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/8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01024" y="214290"/>
            <a:ext cx="683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857232"/>
            <a:ext cx="8801897" cy="27734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/8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01024" y="214290"/>
            <a:ext cx="683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642918"/>
            <a:ext cx="8801897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/8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01024" y="214290"/>
            <a:ext cx="683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642918"/>
            <a:ext cx="8801897" cy="28405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6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/8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01024" y="214290"/>
            <a:ext cx="683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857232"/>
            <a:ext cx="8801897" cy="28344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7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/8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01024" y="214290"/>
            <a:ext cx="683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714356"/>
            <a:ext cx="8801897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8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/8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01024" y="214290"/>
            <a:ext cx="683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그림 4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785794"/>
            <a:ext cx="8801897" cy="28344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156</Words>
  <Application>Microsoft Office PowerPoint</Application>
  <PresentationFormat>화면 슬라이드 쇼(4:3)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2009-12-18T12:54:28Z</dcterms:created>
  <dcterms:modified xsi:type="dcterms:W3CDTF">2009-12-18T13:20:37Z</dcterms:modified>
</cp:coreProperties>
</file>