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E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05AC-1359-4EF3-B21A-C95217043ADE}" type="datetimeFigureOut">
              <a:rPr lang="ko-KR" altLang="en-US" smtClean="0"/>
              <a:t>2009-12-18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547B-B52E-4ADE-89E4-BABE5EDF15E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637262"/>
            <a:ext cx="8789706" cy="558347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4282" y="142852"/>
            <a:ext cx="3482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352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장 십자가 군병들아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1/4</a:t>
            </a:r>
            <a:endParaRPr lang="ko-KR" altLang="en-US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01024" y="214290"/>
            <a:ext cx="6831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670788"/>
            <a:ext cx="8789706" cy="55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/4</a:t>
            </a:r>
            <a:endParaRPr lang="ko-KR" altLang="en-US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600689"/>
            <a:ext cx="8789706" cy="5656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3/4</a:t>
            </a:r>
            <a:endParaRPr lang="ko-KR" altLang="en-US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600689"/>
            <a:ext cx="8789706" cy="5656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6357958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1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-1     2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-2     3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-3     4</a:t>
            </a:r>
            <a:r>
              <a:rPr lang="ko-KR" altLang="en-US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절</a:t>
            </a:r>
            <a:r>
              <a:rPr lang="en-US" altLang="ko-KR" sz="1600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-4</a:t>
            </a:r>
            <a:endParaRPr lang="ko-KR" altLang="en-US" sz="1600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15965" y="628652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281EF4"/>
                </a:solidFill>
                <a:latin typeface="HY울릉도M" pitchFamily="18" charset="-127"/>
                <a:ea typeface="HY울릉도M" pitchFamily="18" charset="-127"/>
              </a:rPr>
              <a:t>4/4</a:t>
            </a:r>
            <a:endParaRPr lang="ko-KR" altLang="en-US" dirty="0">
              <a:solidFill>
                <a:srgbClr val="281EF4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001024" y="214290"/>
            <a:ext cx="6832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2009-12-18T12:54:28Z</dcterms:created>
  <dcterms:modified xsi:type="dcterms:W3CDTF">2009-12-18T13:11:23Z</dcterms:modified>
</cp:coreProperties>
</file>