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53BC-C22B-431F-B20B-7FF7D2AF7AC4}" type="datetimeFigureOut">
              <a:rPr lang="ko-KR" altLang="en-US" smtClean="0"/>
              <a:t>2009-07-27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44C-81E1-4FC6-B31C-3D975D6D54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53BC-C22B-431F-B20B-7FF7D2AF7AC4}" type="datetimeFigureOut">
              <a:rPr lang="ko-KR" altLang="en-US" smtClean="0"/>
              <a:t>2009-07-27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44C-81E1-4FC6-B31C-3D975D6D54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53BC-C22B-431F-B20B-7FF7D2AF7AC4}" type="datetimeFigureOut">
              <a:rPr lang="ko-KR" altLang="en-US" smtClean="0"/>
              <a:t>2009-07-27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44C-81E1-4FC6-B31C-3D975D6D54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53BC-C22B-431F-B20B-7FF7D2AF7AC4}" type="datetimeFigureOut">
              <a:rPr lang="ko-KR" altLang="en-US" smtClean="0"/>
              <a:t>2009-07-27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44C-81E1-4FC6-B31C-3D975D6D54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53BC-C22B-431F-B20B-7FF7D2AF7AC4}" type="datetimeFigureOut">
              <a:rPr lang="ko-KR" altLang="en-US" smtClean="0"/>
              <a:t>2009-07-27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44C-81E1-4FC6-B31C-3D975D6D54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53BC-C22B-431F-B20B-7FF7D2AF7AC4}" type="datetimeFigureOut">
              <a:rPr lang="ko-KR" altLang="en-US" smtClean="0"/>
              <a:t>2009-07-27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44C-81E1-4FC6-B31C-3D975D6D54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53BC-C22B-431F-B20B-7FF7D2AF7AC4}" type="datetimeFigureOut">
              <a:rPr lang="ko-KR" altLang="en-US" smtClean="0"/>
              <a:t>2009-07-27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44C-81E1-4FC6-B31C-3D975D6D54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53BC-C22B-431F-B20B-7FF7D2AF7AC4}" type="datetimeFigureOut">
              <a:rPr lang="ko-KR" altLang="en-US" smtClean="0"/>
              <a:t>2009-07-27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44C-81E1-4FC6-B31C-3D975D6D54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53BC-C22B-431F-B20B-7FF7D2AF7AC4}" type="datetimeFigureOut">
              <a:rPr lang="ko-KR" altLang="en-US" smtClean="0"/>
              <a:t>2009-07-27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44C-81E1-4FC6-B31C-3D975D6D54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53BC-C22B-431F-B20B-7FF7D2AF7AC4}" type="datetimeFigureOut">
              <a:rPr lang="ko-KR" altLang="en-US" smtClean="0"/>
              <a:t>2009-07-27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44C-81E1-4FC6-B31C-3D975D6D54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353BC-C22B-431F-B20B-7FF7D2AF7AC4}" type="datetimeFigureOut">
              <a:rPr lang="ko-KR" altLang="en-US" smtClean="0"/>
              <a:t>2009-07-27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1044C-81E1-4FC6-B31C-3D975D6D54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353BC-C22B-431F-B20B-7FF7D2AF7AC4}" type="datetimeFigureOut">
              <a:rPr lang="ko-KR" altLang="en-US" smtClean="0"/>
              <a:t>2009-07-27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1044C-81E1-4FC6-B31C-3D975D6D54EF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blinds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2009-07-27T11:56:41Z</dcterms:created>
  <dcterms:modified xsi:type="dcterms:W3CDTF">2009-07-27T11:58:33Z</dcterms:modified>
</cp:coreProperties>
</file>